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8"/>
  </p:notesMasterIdLst>
  <p:handoutMasterIdLst>
    <p:handoutMasterId r:id="rId39"/>
  </p:handoutMasterIdLst>
  <p:sldIdLst>
    <p:sldId id="256" r:id="rId2"/>
    <p:sldId id="352" r:id="rId3"/>
    <p:sldId id="364" r:id="rId4"/>
    <p:sldId id="365" r:id="rId5"/>
    <p:sldId id="259" r:id="rId6"/>
    <p:sldId id="380" r:id="rId7"/>
    <p:sldId id="358" r:id="rId8"/>
    <p:sldId id="354" r:id="rId9"/>
    <p:sldId id="355" r:id="rId10"/>
    <p:sldId id="367" r:id="rId11"/>
    <p:sldId id="363" r:id="rId12"/>
    <p:sldId id="359" r:id="rId13"/>
    <p:sldId id="381" r:id="rId14"/>
    <p:sldId id="382" r:id="rId15"/>
    <p:sldId id="383" r:id="rId16"/>
    <p:sldId id="384" r:id="rId17"/>
    <p:sldId id="389" r:id="rId18"/>
    <p:sldId id="395" r:id="rId19"/>
    <p:sldId id="390" r:id="rId20"/>
    <p:sldId id="391" r:id="rId21"/>
    <p:sldId id="392" r:id="rId22"/>
    <p:sldId id="393" r:id="rId23"/>
    <p:sldId id="261" r:id="rId24"/>
    <p:sldId id="347" r:id="rId25"/>
    <p:sldId id="263" r:id="rId26"/>
    <p:sldId id="394" r:id="rId27"/>
    <p:sldId id="368" r:id="rId28"/>
    <p:sldId id="370" r:id="rId29"/>
    <p:sldId id="372" r:id="rId30"/>
    <p:sldId id="374" r:id="rId31"/>
    <p:sldId id="375" r:id="rId32"/>
    <p:sldId id="376" r:id="rId33"/>
    <p:sldId id="377" r:id="rId34"/>
    <p:sldId id="378" r:id="rId35"/>
    <p:sldId id="379" r:id="rId36"/>
    <p:sldId id="369"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3391"/>
    <a:srgbClr val="4EC1DA"/>
    <a:srgbClr val="500A2E"/>
    <a:srgbClr val="FFFDF7"/>
    <a:srgbClr val="00447C"/>
    <a:srgbClr val="FCD4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516" autoAdjust="0"/>
    <p:restoredTop sz="87615" autoAdjust="0"/>
  </p:normalViewPr>
  <p:slideViewPr>
    <p:cSldViewPr>
      <p:cViewPr varScale="1">
        <p:scale>
          <a:sx n="81" d="100"/>
          <a:sy n="81" d="100"/>
        </p:scale>
        <p:origin x="206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99" d="100"/>
          <a:sy n="99" d="100"/>
        </p:scale>
        <p:origin x="427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3A0878-BF9A-E94F-BF6E-46396979A37B}" type="doc">
      <dgm:prSet loTypeId="urn:microsoft.com/office/officeart/2005/8/layout/lProcess2" loCatId="" qsTypeId="urn:microsoft.com/office/officeart/2005/8/quickstyle/simple4" qsCatId="simple" csTypeId="urn:microsoft.com/office/officeart/2005/8/colors/accent1_2" csCatId="accent1" phldr="1"/>
      <dgm:spPr/>
      <dgm:t>
        <a:bodyPr/>
        <a:lstStyle/>
        <a:p>
          <a:endParaRPr lang="en-US"/>
        </a:p>
      </dgm:t>
    </dgm:pt>
    <dgm:pt modelId="{DD83EBC9-B98B-4C4F-B3CE-26F11CCA9401}">
      <dgm:prSet phldrT="[Text]"/>
      <dgm:spPr>
        <a:solidFill>
          <a:srgbClr val="4EC1DA"/>
        </a:solidFill>
      </dgm:spPr>
      <dgm:t>
        <a:bodyPr/>
        <a:lstStyle/>
        <a:p>
          <a:r>
            <a:rPr lang="en-US" dirty="0" smtClean="0"/>
            <a:t>Business associate functions and activities include</a:t>
          </a:r>
          <a:endParaRPr lang="en-US" dirty="0"/>
        </a:p>
      </dgm:t>
    </dgm:pt>
    <dgm:pt modelId="{1B5BD055-6C6B-1146-9FFD-F4A4BDACC10D}" type="parTrans" cxnId="{6214BED5-FA96-3C49-996A-B48CE44B2ECA}">
      <dgm:prSet/>
      <dgm:spPr/>
      <dgm:t>
        <a:bodyPr/>
        <a:lstStyle/>
        <a:p>
          <a:endParaRPr lang="en-US"/>
        </a:p>
      </dgm:t>
    </dgm:pt>
    <dgm:pt modelId="{823523F1-B443-AA40-9EFD-5B7C1FE80657}" type="sibTrans" cxnId="{6214BED5-FA96-3C49-996A-B48CE44B2ECA}">
      <dgm:prSet/>
      <dgm:spPr/>
      <dgm:t>
        <a:bodyPr/>
        <a:lstStyle/>
        <a:p>
          <a:endParaRPr lang="en-US"/>
        </a:p>
      </dgm:t>
    </dgm:pt>
    <dgm:pt modelId="{6BEC4113-D5C8-4140-99CA-705AE4D3593D}">
      <dgm:prSet phldrT="[Text]"/>
      <dgm:spPr>
        <a:solidFill>
          <a:srgbClr val="4EC1DA"/>
        </a:solidFill>
      </dgm:spPr>
      <dgm:t>
        <a:bodyPr/>
        <a:lstStyle/>
        <a:p>
          <a:r>
            <a:rPr lang="en-US" dirty="0" smtClean="0"/>
            <a:t>Business associate services are</a:t>
          </a:r>
          <a:endParaRPr lang="en-US" dirty="0"/>
        </a:p>
      </dgm:t>
    </dgm:pt>
    <dgm:pt modelId="{D61C1D07-08A8-0349-99CE-539F79768019}" type="parTrans" cxnId="{6D14CC55-E2C9-A84A-A26F-794C43579566}">
      <dgm:prSet/>
      <dgm:spPr/>
      <dgm:t>
        <a:bodyPr/>
        <a:lstStyle/>
        <a:p>
          <a:endParaRPr lang="en-US"/>
        </a:p>
      </dgm:t>
    </dgm:pt>
    <dgm:pt modelId="{A5A647A0-8186-8941-A405-DCDDC863FCA4}" type="sibTrans" cxnId="{6D14CC55-E2C9-A84A-A26F-794C43579566}">
      <dgm:prSet/>
      <dgm:spPr/>
      <dgm:t>
        <a:bodyPr/>
        <a:lstStyle/>
        <a:p>
          <a:endParaRPr lang="en-US"/>
        </a:p>
      </dgm:t>
    </dgm:pt>
    <dgm:pt modelId="{02E5F1E5-D20D-E347-8FDD-98F2D78A5B96}">
      <dgm:prSet phldrT="[Text]"/>
      <dgm:spPr>
        <a:solidFill>
          <a:srgbClr val="793391"/>
        </a:solidFill>
      </dgm:spPr>
      <dgm:t>
        <a:bodyPr/>
        <a:lstStyle/>
        <a:p>
          <a:r>
            <a:rPr lang="en-US" dirty="0" smtClean="0"/>
            <a:t>Claims processing or administration</a:t>
          </a:r>
          <a:endParaRPr lang="en-US" dirty="0"/>
        </a:p>
      </dgm:t>
    </dgm:pt>
    <dgm:pt modelId="{B6C77266-36E9-0B4F-8D70-B73B91DFA8F6}" type="parTrans" cxnId="{711BE2B4-F771-F048-B764-567A5DFE91D7}">
      <dgm:prSet/>
      <dgm:spPr/>
      <dgm:t>
        <a:bodyPr/>
        <a:lstStyle/>
        <a:p>
          <a:endParaRPr lang="en-US"/>
        </a:p>
      </dgm:t>
    </dgm:pt>
    <dgm:pt modelId="{2123C22E-D1E1-6243-98E8-9E159FD8C004}" type="sibTrans" cxnId="{711BE2B4-F771-F048-B764-567A5DFE91D7}">
      <dgm:prSet/>
      <dgm:spPr/>
      <dgm:t>
        <a:bodyPr/>
        <a:lstStyle/>
        <a:p>
          <a:endParaRPr lang="en-US"/>
        </a:p>
      </dgm:t>
    </dgm:pt>
    <dgm:pt modelId="{390DC352-7EBF-F94A-AD41-34FA740E5686}">
      <dgm:prSet/>
      <dgm:spPr>
        <a:solidFill>
          <a:srgbClr val="793391"/>
        </a:solidFill>
      </dgm:spPr>
      <dgm:t>
        <a:bodyPr/>
        <a:lstStyle/>
        <a:p>
          <a:r>
            <a:rPr lang="en-US" dirty="0" smtClean="0"/>
            <a:t>Data analysis, processing or administration</a:t>
          </a:r>
          <a:endParaRPr lang="en-US" dirty="0"/>
        </a:p>
      </dgm:t>
    </dgm:pt>
    <dgm:pt modelId="{C280DF4B-65D1-6244-AAA3-276ECFC37899}" type="parTrans" cxnId="{1974BC8F-D72F-B547-BD19-E0FCBFF47A39}">
      <dgm:prSet/>
      <dgm:spPr/>
      <dgm:t>
        <a:bodyPr/>
        <a:lstStyle/>
        <a:p>
          <a:endParaRPr lang="en-US"/>
        </a:p>
      </dgm:t>
    </dgm:pt>
    <dgm:pt modelId="{516F53C3-D852-3A47-836B-BF0D5BA07966}" type="sibTrans" cxnId="{1974BC8F-D72F-B547-BD19-E0FCBFF47A39}">
      <dgm:prSet/>
      <dgm:spPr/>
      <dgm:t>
        <a:bodyPr/>
        <a:lstStyle/>
        <a:p>
          <a:endParaRPr lang="en-US"/>
        </a:p>
      </dgm:t>
    </dgm:pt>
    <dgm:pt modelId="{70C90142-19ED-DF49-9584-54F4AC9E090F}">
      <dgm:prSet/>
      <dgm:spPr>
        <a:solidFill>
          <a:srgbClr val="793391"/>
        </a:solidFill>
      </dgm:spPr>
      <dgm:t>
        <a:bodyPr/>
        <a:lstStyle/>
        <a:p>
          <a:r>
            <a:rPr lang="en-US" smtClean="0"/>
            <a:t>Utilization review</a:t>
          </a:r>
          <a:endParaRPr lang="en-US" dirty="0"/>
        </a:p>
      </dgm:t>
    </dgm:pt>
    <dgm:pt modelId="{29EF9588-BA7C-FA45-A219-BF67BB211DC6}" type="parTrans" cxnId="{E5F1C1CA-A462-2241-9621-7B96E29D5273}">
      <dgm:prSet/>
      <dgm:spPr/>
      <dgm:t>
        <a:bodyPr/>
        <a:lstStyle/>
        <a:p>
          <a:endParaRPr lang="en-US"/>
        </a:p>
      </dgm:t>
    </dgm:pt>
    <dgm:pt modelId="{81F3B391-0836-B144-A73C-5A5819CF0FAF}" type="sibTrans" cxnId="{E5F1C1CA-A462-2241-9621-7B96E29D5273}">
      <dgm:prSet/>
      <dgm:spPr/>
      <dgm:t>
        <a:bodyPr/>
        <a:lstStyle/>
        <a:p>
          <a:endParaRPr lang="en-US"/>
        </a:p>
      </dgm:t>
    </dgm:pt>
    <dgm:pt modelId="{09408361-EB00-1144-A792-AC997518E7C7}">
      <dgm:prSet/>
      <dgm:spPr>
        <a:solidFill>
          <a:srgbClr val="793391"/>
        </a:solidFill>
      </dgm:spPr>
      <dgm:t>
        <a:bodyPr/>
        <a:lstStyle/>
        <a:p>
          <a:r>
            <a:rPr lang="en-US" smtClean="0"/>
            <a:t>Quality assurance</a:t>
          </a:r>
          <a:endParaRPr lang="en-US" dirty="0"/>
        </a:p>
      </dgm:t>
    </dgm:pt>
    <dgm:pt modelId="{21C10C05-0DC7-6844-B5BF-DCB649A81AD2}" type="parTrans" cxnId="{5033BE18-CD63-E24D-993F-6D18B98CE69F}">
      <dgm:prSet/>
      <dgm:spPr/>
      <dgm:t>
        <a:bodyPr/>
        <a:lstStyle/>
        <a:p>
          <a:endParaRPr lang="en-US"/>
        </a:p>
      </dgm:t>
    </dgm:pt>
    <dgm:pt modelId="{44F3A6DD-99CB-324C-9A19-11CFE179213D}" type="sibTrans" cxnId="{5033BE18-CD63-E24D-993F-6D18B98CE69F}">
      <dgm:prSet/>
      <dgm:spPr/>
      <dgm:t>
        <a:bodyPr/>
        <a:lstStyle/>
        <a:p>
          <a:endParaRPr lang="en-US"/>
        </a:p>
      </dgm:t>
    </dgm:pt>
    <dgm:pt modelId="{C69A6EFA-C19D-4445-8346-FC57D916557D}">
      <dgm:prSet/>
      <dgm:spPr>
        <a:solidFill>
          <a:srgbClr val="793391"/>
        </a:solidFill>
      </dgm:spPr>
      <dgm:t>
        <a:bodyPr/>
        <a:lstStyle/>
        <a:p>
          <a:r>
            <a:rPr lang="en-US" smtClean="0"/>
            <a:t>Billing</a:t>
          </a:r>
          <a:endParaRPr lang="en-US" dirty="0"/>
        </a:p>
      </dgm:t>
    </dgm:pt>
    <dgm:pt modelId="{7A9BAE2D-1A4C-1A4E-B4A3-9687FE9847D0}" type="parTrans" cxnId="{EA64CAAA-3AB8-AD4F-B5E6-AE1481DEC1E3}">
      <dgm:prSet/>
      <dgm:spPr/>
      <dgm:t>
        <a:bodyPr/>
        <a:lstStyle/>
        <a:p>
          <a:endParaRPr lang="en-US"/>
        </a:p>
      </dgm:t>
    </dgm:pt>
    <dgm:pt modelId="{9E914781-9D6B-5A49-9529-80D92589294D}" type="sibTrans" cxnId="{EA64CAAA-3AB8-AD4F-B5E6-AE1481DEC1E3}">
      <dgm:prSet/>
      <dgm:spPr/>
      <dgm:t>
        <a:bodyPr/>
        <a:lstStyle/>
        <a:p>
          <a:endParaRPr lang="en-US"/>
        </a:p>
      </dgm:t>
    </dgm:pt>
    <dgm:pt modelId="{1DF23542-61AF-D246-BAF6-E4B744D6FE25}">
      <dgm:prSet/>
      <dgm:spPr>
        <a:solidFill>
          <a:srgbClr val="793391"/>
        </a:solidFill>
      </dgm:spPr>
      <dgm:t>
        <a:bodyPr/>
        <a:lstStyle/>
        <a:p>
          <a:r>
            <a:rPr lang="en-US" dirty="0" smtClean="0"/>
            <a:t>Benefit management</a:t>
          </a:r>
          <a:endParaRPr lang="en-US" dirty="0"/>
        </a:p>
      </dgm:t>
    </dgm:pt>
    <dgm:pt modelId="{6F931BC2-561C-6648-85AD-E913B54DD59E}" type="parTrans" cxnId="{2AD32488-2F75-8E47-8C56-E3742592C22D}">
      <dgm:prSet/>
      <dgm:spPr/>
      <dgm:t>
        <a:bodyPr/>
        <a:lstStyle/>
        <a:p>
          <a:endParaRPr lang="en-US"/>
        </a:p>
      </dgm:t>
    </dgm:pt>
    <dgm:pt modelId="{9D851B51-EF2A-C04C-9342-6B130BB1BF8A}" type="sibTrans" cxnId="{2AD32488-2F75-8E47-8C56-E3742592C22D}">
      <dgm:prSet/>
      <dgm:spPr/>
      <dgm:t>
        <a:bodyPr/>
        <a:lstStyle/>
        <a:p>
          <a:endParaRPr lang="en-US"/>
        </a:p>
      </dgm:t>
    </dgm:pt>
    <dgm:pt modelId="{38FD209C-4A4C-4041-873B-9AB5B4A78F24}">
      <dgm:prSet/>
      <dgm:spPr>
        <a:solidFill>
          <a:srgbClr val="793391"/>
        </a:solidFill>
      </dgm:spPr>
      <dgm:t>
        <a:bodyPr/>
        <a:lstStyle/>
        <a:p>
          <a:r>
            <a:rPr lang="en-US" smtClean="0"/>
            <a:t>Practice management </a:t>
          </a:r>
          <a:endParaRPr lang="en-US"/>
        </a:p>
      </dgm:t>
    </dgm:pt>
    <dgm:pt modelId="{33AAF5B5-4A37-CC42-BE67-0237454CE369}" type="parTrans" cxnId="{41DB626B-7D89-2D48-889E-0100D8C50D8D}">
      <dgm:prSet/>
      <dgm:spPr/>
      <dgm:t>
        <a:bodyPr/>
        <a:lstStyle/>
        <a:p>
          <a:endParaRPr lang="en-US"/>
        </a:p>
      </dgm:t>
    </dgm:pt>
    <dgm:pt modelId="{AE966E94-FF71-C848-AD7C-9A3217DBA126}" type="sibTrans" cxnId="{41DB626B-7D89-2D48-889E-0100D8C50D8D}">
      <dgm:prSet/>
      <dgm:spPr/>
      <dgm:t>
        <a:bodyPr/>
        <a:lstStyle/>
        <a:p>
          <a:endParaRPr lang="en-US"/>
        </a:p>
      </dgm:t>
    </dgm:pt>
    <dgm:pt modelId="{0B5ACE25-3F0C-404D-A24E-C946472CF1B3}">
      <dgm:prSet phldrT="[Text]"/>
      <dgm:spPr>
        <a:solidFill>
          <a:srgbClr val="793391"/>
        </a:solidFill>
      </dgm:spPr>
      <dgm:t>
        <a:bodyPr/>
        <a:lstStyle/>
        <a:p>
          <a:r>
            <a:rPr lang="en-US" dirty="0" smtClean="0"/>
            <a:t>Legal</a:t>
          </a:r>
          <a:endParaRPr lang="en-US" dirty="0"/>
        </a:p>
      </dgm:t>
    </dgm:pt>
    <dgm:pt modelId="{807BB783-7FD1-F141-B47E-A766418C1488}" type="parTrans" cxnId="{80E672B6-0A04-5244-9A9E-0EF71033A927}">
      <dgm:prSet/>
      <dgm:spPr/>
    </dgm:pt>
    <dgm:pt modelId="{AA10538F-E0FB-D643-99C3-4C5FF77917A2}" type="sibTrans" cxnId="{80E672B6-0A04-5244-9A9E-0EF71033A927}">
      <dgm:prSet/>
      <dgm:spPr/>
    </dgm:pt>
    <dgm:pt modelId="{2AAD9215-B2AF-AD4D-9215-562A58AC1ADA}">
      <dgm:prSet/>
      <dgm:spPr>
        <a:solidFill>
          <a:srgbClr val="793391"/>
        </a:solidFill>
      </dgm:spPr>
      <dgm:t>
        <a:bodyPr/>
        <a:lstStyle/>
        <a:p>
          <a:r>
            <a:rPr lang="en-US" smtClean="0"/>
            <a:t>Actuarial</a:t>
          </a:r>
          <a:endParaRPr lang="en-US" dirty="0" smtClean="0"/>
        </a:p>
      </dgm:t>
    </dgm:pt>
    <dgm:pt modelId="{A42BF05D-87C0-E744-B0DC-101B1D18B8E1}" type="parTrans" cxnId="{AF0170F4-3A4F-B64B-8E02-1A721E88031F}">
      <dgm:prSet/>
      <dgm:spPr/>
      <dgm:t>
        <a:bodyPr/>
        <a:lstStyle/>
        <a:p>
          <a:endParaRPr lang="en-US"/>
        </a:p>
      </dgm:t>
    </dgm:pt>
    <dgm:pt modelId="{675FF339-74B0-0849-9F41-118921F3DA19}" type="sibTrans" cxnId="{AF0170F4-3A4F-B64B-8E02-1A721E88031F}">
      <dgm:prSet/>
      <dgm:spPr/>
      <dgm:t>
        <a:bodyPr/>
        <a:lstStyle/>
        <a:p>
          <a:endParaRPr lang="en-US"/>
        </a:p>
      </dgm:t>
    </dgm:pt>
    <dgm:pt modelId="{033CCFA6-BA38-F849-934B-C183C0A435A6}">
      <dgm:prSet/>
      <dgm:spPr>
        <a:solidFill>
          <a:srgbClr val="793391"/>
        </a:solidFill>
      </dgm:spPr>
      <dgm:t>
        <a:bodyPr/>
        <a:lstStyle/>
        <a:p>
          <a:r>
            <a:rPr lang="en-US" smtClean="0"/>
            <a:t>Accounting</a:t>
          </a:r>
          <a:endParaRPr lang="en-US" dirty="0" smtClean="0"/>
        </a:p>
      </dgm:t>
    </dgm:pt>
    <dgm:pt modelId="{FA133571-2033-4144-85F0-FB0BA02A8D50}" type="parTrans" cxnId="{E9BF931C-7588-6C43-9066-4EF6E9FE8F95}">
      <dgm:prSet/>
      <dgm:spPr/>
      <dgm:t>
        <a:bodyPr/>
        <a:lstStyle/>
        <a:p>
          <a:endParaRPr lang="en-US"/>
        </a:p>
      </dgm:t>
    </dgm:pt>
    <dgm:pt modelId="{6252C86A-682B-A248-BC67-E522B13AD834}" type="sibTrans" cxnId="{E9BF931C-7588-6C43-9066-4EF6E9FE8F95}">
      <dgm:prSet/>
      <dgm:spPr/>
      <dgm:t>
        <a:bodyPr/>
        <a:lstStyle/>
        <a:p>
          <a:endParaRPr lang="en-US"/>
        </a:p>
      </dgm:t>
    </dgm:pt>
    <dgm:pt modelId="{8683735C-9171-8F44-9C36-7295D4A4D83D}">
      <dgm:prSet/>
      <dgm:spPr>
        <a:solidFill>
          <a:srgbClr val="793391"/>
        </a:solidFill>
      </dgm:spPr>
      <dgm:t>
        <a:bodyPr/>
        <a:lstStyle/>
        <a:p>
          <a:r>
            <a:rPr lang="en-US" smtClean="0"/>
            <a:t>Consulting</a:t>
          </a:r>
          <a:endParaRPr lang="en-US" dirty="0" smtClean="0"/>
        </a:p>
      </dgm:t>
    </dgm:pt>
    <dgm:pt modelId="{C506B656-5629-C149-8C51-326063F779EF}" type="parTrans" cxnId="{98FC5786-A3EB-D34B-A97E-A6C51ACF1CEC}">
      <dgm:prSet/>
      <dgm:spPr/>
      <dgm:t>
        <a:bodyPr/>
        <a:lstStyle/>
        <a:p>
          <a:endParaRPr lang="en-US"/>
        </a:p>
      </dgm:t>
    </dgm:pt>
    <dgm:pt modelId="{B77FCA97-A25A-AC43-A4FE-C54A6A4DACB1}" type="sibTrans" cxnId="{98FC5786-A3EB-D34B-A97E-A6C51ACF1CEC}">
      <dgm:prSet/>
      <dgm:spPr/>
      <dgm:t>
        <a:bodyPr/>
        <a:lstStyle/>
        <a:p>
          <a:endParaRPr lang="en-US"/>
        </a:p>
      </dgm:t>
    </dgm:pt>
    <dgm:pt modelId="{49C10830-BC4E-3F4C-B04D-3BDF65A8F77F}">
      <dgm:prSet/>
      <dgm:spPr>
        <a:solidFill>
          <a:srgbClr val="793391"/>
        </a:solidFill>
      </dgm:spPr>
      <dgm:t>
        <a:bodyPr/>
        <a:lstStyle/>
        <a:p>
          <a:r>
            <a:rPr lang="en-US" smtClean="0"/>
            <a:t>Data aggregation</a:t>
          </a:r>
          <a:endParaRPr lang="en-US" dirty="0" smtClean="0"/>
        </a:p>
      </dgm:t>
    </dgm:pt>
    <dgm:pt modelId="{A14E5E8A-244C-EB4F-9F18-C362B4101154}" type="parTrans" cxnId="{549868AA-5206-E34C-ACC7-8A5F4C349BCA}">
      <dgm:prSet/>
      <dgm:spPr/>
      <dgm:t>
        <a:bodyPr/>
        <a:lstStyle/>
        <a:p>
          <a:endParaRPr lang="en-US"/>
        </a:p>
      </dgm:t>
    </dgm:pt>
    <dgm:pt modelId="{446E447F-A932-024E-86BC-549C56785CB1}" type="sibTrans" cxnId="{549868AA-5206-E34C-ACC7-8A5F4C349BCA}">
      <dgm:prSet/>
      <dgm:spPr/>
      <dgm:t>
        <a:bodyPr/>
        <a:lstStyle/>
        <a:p>
          <a:endParaRPr lang="en-US"/>
        </a:p>
      </dgm:t>
    </dgm:pt>
    <dgm:pt modelId="{D12800C3-82D4-A140-9B78-96663B8FC44D}">
      <dgm:prSet/>
      <dgm:spPr>
        <a:solidFill>
          <a:srgbClr val="793391"/>
        </a:solidFill>
      </dgm:spPr>
      <dgm:t>
        <a:bodyPr/>
        <a:lstStyle/>
        <a:p>
          <a:r>
            <a:rPr lang="en-US" smtClean="0"/>
            <a:t>Management</a:t>
          </a:r>
          <a:endParaRPr lang="en-US" dirty="0" smtClean="0"/>
        </a:p>
      </dgm:t>
    </dgm:pt>
    <dgm:pt modelId="{2AA995A1-0C86-3845-817E-68375B3956A6}" type="parTrans" cxnId="{4E623537-6305-9043-93C5-1BABB5317D19}">
      <dgm:prSet/>
      <dgm:spPr/>
      <dgm:t>
        <a:bodyPr/>
        <a:lstStyle/>
        <a:p>
          <a:endParaRPr lang="en-US"/>
        </a:p>
      </dgm:t>
    </dgm:pt>
    <dgm:pt modelId="{2398907B-A284-9640-9B06-B886739D3E99}" type="sibTrans" cxnId="{4E623537-6305-9043-93C5-1BABB5317D19}">
      <dgm:prSet/>
      <dgm:spPr/>
      <dgm:t>
        <a:bodyPr/>
        <a:lstStyle/>
        <a:p>
          <a:endParaRPr lang="en-US"/>
        </a:p>
      </dgm:t>
    </dgm:pt>
    <dgm:pt modelId="{6ECBCA2D-2861-D849-AD30-5A87FA3F2737}">
      <dgm:prSet/>
      <dgm:spPr>
        <a:solidFill>
          <a:srgbClr val="793391"/>
        </a:solidFill>
      </dgm:spPr>
      <dgm:t>
        <a:bodyPr/>
        <a:lstStyle/>
        <a:p>
          <a:r>
            <a:rPr lang="en-US" smtClean="0"/>
            <a:t>Administrative</a:t>
          </a:r>
          <a:endParaRPr lang="en-US" dirty="0" smtClean="0"/>
        </a:p>
      </dgm:t>
    </dgm:pt>
    <dgm:pt modelId="{10F8BF72-14D7-BA40-8BAF-329EBC7FCEB6}" type="parTrans" cxnId="{BDD66ABA-3C14-D347-AAD4-1F4EB12C6C1A}">
      <dgm:prSet/>
      <dgm:spPr/>
      <dgm:t>
        <a:bodyPr/>
        <a:lstStyle/>
        <a:p>
          <a:endParaRPr lang="en-US"/>
        </a:p>
      </dgm:t>
    </dgm:pt>
    <dgm:pt modelId="{718BA1AA-6E50-174D-B145-C7CED0A2545D}" type="sibTrans" cxnId="{BDD66ABA-3C14-D347-AAD4-1F4EB12C6C1A}">
      <dgm:prSet/>
      <dgm:spPr/>
      <dgm:t>
        <a:bodyPr/>
        <a:lstStyle/>
        <a:p>
          <a:endParaRPr lang="en-US"/>
        </a:p>
      </dgm:t>
    </dgm:pt>
    <dgm:pt modelId="{6FE2BE07-624E-E846-80AF-074125F5626A}">
      <dgm:prSet/>
      <dgm:spPr>
        <a:solidFill>
          <a:srgbClr val="793391"/>
        </a:solidFill>
      </dgm:spPr>
      <dgm:t>
        <a:bodyPr/>
        <a:lstStyle/>
        <a:p>
          <a:r>
            <a:rPr lang="en-US" smtClean="0"/>
            <a:t>Accreditation</a:t>
          </a:r>
          <a:endParaRPr lang="en-US" dirty="0" smtClean="0"/>
        </a:p>
      </dgm:t>
    </dgm:pt>
    <dgm:pt modelId="{635AE7E6-BA6E-7A43-91FF-13F6E732B705}" type="parTrans" cxnId="{A0412F5D-F374-CF40-8838-962A6DA71785}">
      <dgm:prSet/>
      <dgm:spPr/>
      <dgm:t>
        <a:bodyPr/>
        <a:lstStyle/>
        <a:p>
          <a:endParaRPr lang="en-US"/>
        </a:p>
      </dgm:t>
    </dgm:pt>
    <dgm:pt modelId="{ED45EDCF-00A6-1348-B70F-3E04241E14AB}" type="sibTrans" cxnId="{A0412F5D-F374-CF40-8838-962A6DA71785}">
      <dgm:prSet/>
      <dgm:spPr/>
      <dgm:t>
        <a:bodyPr/>
        <a:lstStyle/>
        <a:p>
          <a:endParaRPr lang="en-US"/>
        </a:p>
      </dgm:t>
    </dgm:pt>
    <dgm:pt modelId="{69AF7032-68B4-8C4A-9FBE-86A65F7E829A}">
      <dgm:prSet/>
      <dgm:spPr>
        <a:solidFill>
          <a:srgbClr val="793391"/>
        </a:solidFill>
      </dgm:spPr>
      <dgm:t>
        <a:bodyPr/>
        <a:lstStyle/>
        <a:p>
          <a:r>
            <a:rPr lang="en-US" smtClean="0"/>
            <a:t>Financial</a:t>
          </a:r>
          <a:endParaRPr lang="en-US" dirty="0"/>
        </a:p>
      </dgm:t>
    </dgm:pt>
    <dgm:pt modelId="{D4121E29-5A6A-AA4C-90C2-AE9A504ABC8C}" type="parTrans" cxnId="{E57F8A07-AC05-7140-AFA9-BA49E78B0795}">
      <dgm:prSet/>
      <dgm:spPr/>
      <dgm:t>
        <a:bodyPr/>
        <a:lstStyle/>
        <a:p>
          <a:endParaRPr lang="en-US"/>
        </a:p>
      </dgm:t>
    </dgm:pt>
    <dgm:pt modelId="{EDB7BFF9-A4A5-7A41-8F36-CC0B08002483}" type="sibTrans" cxnId="{E57F8A07-AC05-7140-AFA9-BA49E78B0795}">
      <dgm:prSet/>
      <dgm:spPr/>
      <dgm:t>
        <a:bodyPr/>
        <a:lstStyle/>
        <a:p>
          <a:endParaRPr lang="en-US"/>
        </a:p>
      </dgm:t>
    </dgm:pt>
    <dgm:pt modelId="{486A2489-0216-BF43-B9AF-A1BECED401D9}" type="pres">
      <dgm:prSet presAssocID="{703A0878-BF9A-E94F-BF6E-46396979A37B}" presName="theList" presStyleCnt="0">
        <dgm:presLayoutVars>
          <dgm:dir/>
          <dgm:animLvl val="lvl"/>
          <dgm:resizeHandles val="exact"/>
        </dgm:presLayoutVars>
      </dgm:prSet>
      <dgm:spPr/>
      <dgm:t>
        <a:bodyPr/>
        <a:lstStyle/>
        <a:p>
          <a:endParaRPr lang="en-US"/>
        </a:p>
      </dgm:t>
    </dgm:pt>
    <dgm:pt modelId="{703C634D-6075-6545-A11C-0B12EE391964}" type="pres">
      <dgm:prSet presAssocID="{DD83EBC9-B98B-4C4F-B3CE-26F11CCA9401}" presName="compNode" presStyleCnt="0"/>
      <dgm:spPr/>
    </dgm:pt>
    <dgm:pt modelId="{D48DEAA4-BD6D-B14D-B3EB-686F1D5C4661}" type="pres">
      <dgm:prSet presAssocID="{DD83EBC9-B98B-4C4F-B3CE-26F11CCA9401}" presName="aNode" presStyleLbl="bgShp" presStyleIdx="0" presStyleCnt="2" custLinFactNeighborX="-25761" custLinFactNeighborY="-3130"/>
      <dgm:spPr/>
      <dgm:t>
        <a:bodyPr/>
        <a:lstStyle/>
        <a:p>
          <a:endParaRPr lang="en-US"/>
        </a:p>
      </dgm:t>
    </dgm:pt>
    <dgm:pt modelId="{1A0880A6-8B49-6D4D-996B-61ED61CD717E}" type="pres">
      <dgm:prSet presAssocID="{DD83EBC9-B98B-4C4F-B3CE-26F11CCA9401}" presName="textNode" presStyleLbl="bgShp" presStyleIdx="0" presStyleCnt="2"/>
      <dgm:spPr/>
      <dgm:t>
        <a:bodyPr/>
        <a:lstStyle/>
        <a:p>
          <a:endParaRPr lang="en-US"/>
        </a:p>
      </dgm:t>
    </dgm:pt>
    <dgm:pt modelId="{75A25EC0-C383-E141-A75F-085E1F94E975}" type="pres">
      <dgm:prSet presAssocID="{DD83EBC9-B98B-4C4F-B3CE-26F11CCA9401}" presName="compChildNode" presStyleCnt="0"/>
      <dgm:spPr/>
    </dgm:pt>
    <dgm:pt modelId="{A8F7ED9D-895B-704F-A34A-260423E1FD92}" type="pres">
      <dgm:prSet presAssocID="{DD83EBC9-B98B-4C4F-B3CE-26F11CCA9401}" presName="theInnerList" presStyleCnt="0"/>
      <dgm:spPr/>
    </dgm:pt>
    <dgm:pt modelId="{91576B02-7331-5447-86DC-D1E4EA3F278A}" type="pres">
      <dgm:prSet presAssocID="{02E5F1E5-D20D-E347-8FDD-98F2D78A5B96}" presName="childNode" presStyleLbl="node1" presStyleIdx="0" presStyleCnt="16">
        <dgm:presLayoutVars>
          <dgm:bulletEnabled val="1"/>
        </dgm:presLayoutVars>
      </dgm:prSet>
      <dgm:spPr/>
      <dgm:t>
        <a:bodyPr/>
        <a:lstStyle/>
        <a:p>
          <a:endParaRPr lang="en-US"/>
        </a:p>
      </dgm:t>
    </dgm:pt>
    <dgm:pt modelId="{B3F4B88C-31ED-1947-BC75-0790577207DB}" type="pres">
      <dgm:prSet presAssocID="{02E5F1E5-D20D-E347-8FDD-98F2D78A5B96}" presName="aSpace2" presStyleCnt="0"/>
      <dgm:spPr/>
    </dgm:pt>
    <dgm:pt modelId="{B9AD1B63-9C55-2242-AE9C-BB14D7DD0358}" type="pres">
      <dgm:prSet presAssocID="{390DC352-7EBF-F94A-AD41-34FA740E5686}" presName="childNode" presStyleLbl="node1" presStyleIdx="1" presStyleCnt="16">
        <dgm:presLayoutVars>
          <dgm:bulletEnabled val="1"/>
        </dgm:presLayoutVars>
      </dgm:prSet>
      <dgm:spPr/>
      <dgm:t>
        <a:bodyPr/>
        <a:lstStyle/>
        <a:p>
          <a:endParaRPr lang="en-US"/>
        </a:p>
      </dgm:t>
    </dgm:pt>
    <dgm:pt modelId="{03839518-B1E3-0A44-8EB5-CC5624EA7E3C}" type="pres">
      <dgm:prSet presAssocID="{390DC352-7EBF-F94A-AD41-34FA740E5686}" presName="aSpace2" presStyleCnt="0"/>
      <dgm:spPr/>
    </dgm:pt>
    <dgm:pt modelId="{9CB2AD64-2ED9-F042-AE1D-0BC38572898F}" type="pres">
      <dgm:prSet presAssocID="{70C90142-19ED-DF49-9584-54F4AC9E090F}" presName="childNode" presStyleLbl="node1" presStyleIdx="2" presStyleCnt="16">
        <dgm:presLayoutVars>
          <dgm:bulletEnabled val="1"/>
        </dgm:presLayoutVars>
      </dgm:prSet>
      <dgm:spPr/>
      <dgm:t>
        <a:bodyPr/>
        <a:lstStyle/>
        <a:p>
          <a:endParaRPr lang="en-US"/>
        </a:p>
      </dgm:t>
    </dgm:pt>
    <dgm:pt modelId="{66293CC7-EF0B-6948-89E9-39F2D4676C74}" type="pres">
      <dgm:prSet presAssocID="{70C90142-19ED-DF49-9584-54F4AC9E090F}" presName="aSpace2" presStyleCnt="0"/>
      <dgm:spPr/>
    </dgm:pt>
    <dgm:pt modelId="{92EE9EC9-458B-564B-946A-066B4B7DBE97}" type="pres">
      <dgm:prSet presAssocID="{09408361-EB00-1144-A792-AC997518E7C7}" presName="childNode" presStyleLbl="node1" presStyleIdx="3" presStyleCnt="16">
        <dgm:presLayoutVars>
          <dgm:bulletEnabled val="1"/>
        </dgm:presLayoutVars>
      </dgm:prSet>
      <dgm:spPr/>
      <dgm:t>
        <a:bodyPr/>
        <a:lstStyle/>
        <a:p>
          <a:endParaRPr lang="en-US"/>
        </a:p>
      </dgm:t>
    </dgm:pt>
    <dgm:pt modelId="{B449E322-51F3-3949-B213-F6E176066E38}" type="pres">
      <dgm:prSet presAssocID="{09408361-EB00-1144-A792-AC997518E7C7}" presName="aSpace2" presStyleCnt="0"/>
      <dgm:spPr/>
    </dgm:pt>
    <dgm:pt modelId="{CD1824BD-1A8B-E847-9AF6-ECE2D1AF4A7A}" type="pres">
      <dgm:prSet presAssocID="{C69A6EFA-C19D-4445-8346-FC57D916557D}" presName="childNode" presStyleLbl="node1" presStyleIdx="4" presStyleCnt="16">
        <dgm:presLayoutVars>
          <dgm:bulletEnabled val="1"/>
        </dgm:presLayoutVars>
      </dgm:prSet>
      <dgm:spPr/>
      <dgm:t>
        <a:bodyPr/>
        <a:lstStyle/>
        <a:p>
          <a:endParaRPr lang="en-US"/>
        </a:p>
      </dgm:t>
    </dgm:pt>
    <dgm:pt modelId="{997433F7-7800-4742-9512-DA34A7BE130B}" type="pres">
      <dgm:prSet presAssocID="{C69A6EFA-C19D-4445-8346-FC57D916557D}" presName="aSpace2" presStyleCnt="0"/>
      <dgm:spPr/>
    </dgm:pt>
    <dgm:pt modelId="{03A507EC-CD58-3447-A549-BA1453AC54A9}" type="pres">
      <dgm:prSet presAssocID="{1DF23542-61AF-D246-BAF6-E4B744D6FE25}" presName="childNode" presStyleLbl="node1" presStyleIdx="5" presStyleCnt="16">
        <dgm:presLayoutVars>
          <dgm:bulletEnabled val="1"/>
        </dgm:presLayoutVars>
      </dgm:prSet>
      <dgm:spPr/>
      <dgm:t>
        <a:bodyPr/>
        <a:lstStyle/>
        <a:p>
          <a:endParaRPr lang="en-US"/>
        </a:p>
      </dgm:t>
    </dgm:pt>
    <dgm:pt modelId="{3060AD5A-44B8-4D40-A613-A645327CE929}" type="pres">
      <dgm:prSet presAssocID="{1DF23542-61AF-D246-BAF6-E4B744D6FE25}" presName="aSpace2" presStyleCnt="0"/>
      <dgm:spPr/>
    </dgm:pt>
    <dgm:pt modelId="{1E939A0A-666B-2044-8AA3-15A4CAEE7F0D}" type="pres">
      <dgm:prSet presAssocID="{38FD209C-4A4C-4041-873B-9AB5B4A78F24}" presName="childNode" presStyleLbl="node1" presStyleIdx="6" presStyleCnt="16">
        <dgm:presLayoutVars>
          <dgm:bulletEnabled val="1"/>
        </dgm:presLayoutVars>
      </dgm:prSet>
      <dgm:spPr/>
      <dgm:t>
        <a:bodyPr/>
        <a:lstStyle/>
        <a:p>
          <a:endParaRPr lang="en-US"/>
        </a:p>
      </dgm:t>
    </dgm:pt>
    <dgm:pt modelId="{96EFEA12-26EF-5B4E-8B17-D51DAAA0DD5F}" type="pres">
      <dgm:prSet presAssocID="{DD83EBC9-B98B-4C4F-B3CE-26F11CCA9401}" presName="aSpace" presStyleCnt="0"/>
      <dgm:spPr/>
    </dgm:pt>
    <dgm:pt modelId="{E9FAD5A7-A479-E047-B3AC-0A5DF205F335}" type="pres">
      <dgm:prSet presAssocID="{6BEC4113-D5C8-4140-99CA-705AE4D3593D}" presName="compNode" presStyleCnt="0"/>
      <dgm:spPr/>
    </dgm:pt>
    <dgm:pt modelId="{589F69C0-6AF2-1949-8A48-7DF3B6D2091C}" type="pres">
      <dgm:prSet presAssocID="{6BEC4113-D5C8-4140-99CA-705AE4D3593D}" presName="aNode" presStyleLbl="bgShp" presStyleIdx="1" presStyleCnt="2"/>
      <dgm:spPr/>
      <dgm:t>
        <a:bodyPr/>
        <a:lstStyle/>
        <a:p>
          <a:endParaRPr lang="en-US"/>
        </a:p>
      </dgm:t>
    </dgm:pt>
    <dgm:pt modelId="{0540E016-F4E3-9448-958D-E16B393FA31A}" type="pres">
      <dgm:prSet presAssocID="{6BEC4113-D5C8-4140-99CA-705AE4D3593D}" presName="textNode" presStyleLbl="bgShp" presStyleIdx="1" presStyleCnt="2"/>
      <dgm:spPr/>
      <dgm:t>
        <a:bodyPr/>
        <a:lstStyle/>
        <a:p>
          <a:endParaRPr lang="en-US"/>
        </a:p>
      </dgm:t>
    </dgm:pt>
    <dgm:pt modelId="{939782F0-3288-0B47-BB2D-024D1FECA0B1}" type="pres">
      <dgm:prSet presAssocID="{6BEC4113-D5C8-4140-99CA-705AE4D3593D}" presName="compChildNode" presStyleCnt="0"/>
      <dgm:spPr/>
    </dgm:pt>
    <dgm:pt modelId="{1F8914AD-096A-B64C-A15B-0F00E72E0173}" type="pres">
      <dgm:prSet presAssocID="{6BEC4113-D5C8-4140-99CA-705AE4D3593D}" presName="theInnerList" presStyleCnt="0"/>
      <dgm:spPr/>
    </dgm:pt>
    <dgm:pt modelId="{F17B0C37-3930-3444-A7C3-39E5D0988226}" type="pres">
      <dgm:prSet presAssocID="{0B5ACE25-3F0C-404D-A24E-C946472CF1B3}" presName="childNode" presStyleLbl="node1" presStyleIdx="7" presStyleCnt="16">
        <dgm:presLayoutVars>
          <dgm:bulletEnabled val="1"/>
        </dgm:presLayoutVars>
      </dgm:prSet>
      <dgm:spPr/>
      <dgm:t>
        <a:bodyPr/>
        <a:lstStyle/>
        <a:p>
          <a:endParaRPr lang="en-US"/>
        </a:p>
      </dgm:t>
    </dgm:pt>
    <dgm:pt modelId="{C25720A5-E3C6-C342-B58B-310860CD4A5B}" type="pres">
      <dgm:prSet presAssocID="{0B5ACE25-3F0C-404D-A24E-C946472CF1B3}" presName="aSpace2" presStyleCnt="0"/>
      <dgm:spPr/>
    </dgm:pt>
    <dgm:pt modelId="{44AF6587-41B5-9749-A67F-AE2726465593}" type="pres">
      <dgm:prSet presAssocID="{2AAD9215-B2AF-AD4D-9215-562A58AC1ADA}" presName="childNode" presStyleLbl="node1" presStyleIdx="8" presStyleCnt="16">
        <dgm:presLayoutVars>
          <dgm:bulletEnabled val="1"/>
        </dgm:presLayoutVars>
      </dgm:prSet>
      <dgm:spPr/>
      <dgm:t>
        <a:bodyPr/>
        <a:lstStyle/>
        <a:p>
          <a:endParaRPr lang="en-US"/>
        </a:p>
      </dgm:t>
    </dgm:pt>
    <dgm:pt modelId="{F43ACA8B-AC2C-E14F-828B-F7D87F488015}" type="pres">
      <dgm:prSet presAssocID="{2AAD9215-B2AF-AD4D-9215-562A58AC1ADA}" presName="aSpace2" presStyleCnt="0"/>
      <dgm:spPr/>
    </dgm:pt>
    <dgm:pt modelId="{171C20BF-2447-9046-95FD-9DA7185F7ADD}" type="pres">
      <dgm:prSet presAssocID="{033CCFA6-BA38-F849-934B-C183C0A435A6}" presName="childNode" presStyleLbl="node1" presStyleIdx="9" presStyleCnt="16">
        <dgm:presLayoutVars>
          <dgm:bulletEnabled val="1"/>
        </dgm:presLayoutVars>
      </dgm:prSet>
      <dgm:spPr/>
      <dgm:t>
        <a:bodyPr/>
        <a:lstStyle/>
        <a:p>
          <a:endParaRPr lang="en-US"/>
        </a:p>
      </dgm:t>
    </dgm:pt>
    <dgm:pt modelId="{144061C8-D8FD-EA40-966C-2AA475A74F64}" type="pres">
      <dgm:prSet presAssocID="{033CCFA6-BA38-F849-934B-C183C0A435A6}" presName="aSpace2" presStyleCnt="0"/>
      <dgm:spPr/>
    </dgm:pt>
    <dgm:pt modelId="{F6CC901F-FCBF-7D4B-88D7-7CAC20E21AAD}" type="pres">
      <dgm:prSet presAssocID="{8683735C-9171-8F44-9C36-7295D4A4D83D}" presName="childNode" presStyleLbl="node1" presStyleIdx="10" presStyleCnt="16">
        <dgm:presLayoutVars>
          <dgm:bulletEnabled val="1"/>
        </dgm:presLayoutVars>
      </dgm:prSet>
      <dgm:spPr/>
      <dgm:t>
        <a:bodyPr/>
        <a:lstStyle/>
        <a:p>
          <a:endParaRPr lang="en-US"/>
        </a:p>
      </dgm:t>
    </dgm:pt>
    <dgm:pt modelId="{39B251CF-FE41-084D-BB34-7B6FA983AA25}" type="pres">
      <dgm:prSet presAssocID="{8683735C-9171-8F44-9C36-7295D4A4D83D}" presName="aSpace2" presStyleCnt="0"/>
      <dgm:spPr/>
    </dgm:pt>
    <dgm:pt modelId="{492D814E-84A9-1840-AAA3-E15F07583A4C}" type="pres">
      <dgm:prSet presAssocID="{49C10830-BC4E-3F4C-B04D-3BDF65A8F77F}" presName="childNode" presStyleLbl="node1" presStyleIdx="11" presStyleCnt="16">
        <dgm:presLayoutVars>
          <dgm:bulletEnabled val="1"/>
        </dgm:presLayoutVars>
      </dgm:prSet>
      <dgm:spPr/>
      <dgm:t>
        <a:bodyPr/>
        <a:lstStyle/>
        <a:p>
          <a:endParaRPr lang="en-US"/>
        </a:p>
      </dgm:t>
    </dgm:pt>
    <dgm:pt modelId="{CD68D056-A8E0-8D40-87AC-DB16516684AD}" type="pres">
      <dgm:prSet presAssocID="{49C10830-BC4E-3F4C-B04D-3BDF65A8F77F}" presName="aSpace2" presStyleCnt="0"/>
      <dgm:spPr/>
    </dgm:pt>
    <dgm:pt modelId="{8BC3F249-C617-0446-8098-02F299AFFD1D}" type="pres">
      <dgm:prSet presAssocID="{D12800C3-82D4-A140-9B78-96663B8FC44D}" presName="childNode" presStyleLbl="node1" presStyleIdx="12" presStyleCnt="16">
        <dgm:presLayoutVars>
          <dgm:bulletEnabled val="1"/>
        </dgm:presLayoutVars>
      </dgm:prSet>
      <dgm:spPr/>
      <dgm:t>
        <a:bodyPr/>
        <a:lstStyle/>
        <a:p>
          <a:endParaRPr lang="en-US"/>
        </a:p>
      </dgm:t>
    </dgm:pt>
    <dgm:pt modelId="{2566121F-5C66-9247-B011-A164588F72FC}" type="pres">
      <dgm:prSet presAssocID="{D12800C3-82D4-A140-9B78-96663B8FC44D}" presName="aSpace2" presStyleCnt="0"/>
      <dgm:spPr/>
    </dgm:pt>
    <dgm:pt modelId="{F4F6E134-197E-BF46-ACA7-604D9C983A39}" type="pres">
      <dgm:prSet presAssocID="{6ECBCA2D-2861-D849-AD30-5A87FA3F2737}" presName="childNode" presStyleLbl="node1" presStyleIdx="13" presStyleCnt="16">
        <dgm:presLayoutVars>
          <dgm:bulletEnabled val="1"/>
        </dgm:presLayoutVars>
      </dgm:prSet>
      <dgm:spPr/>
      <dgm:t>
        <a:bodyPr/>
        <a:lstStyle/>
        <a:p>
          <a:endParaRPr lang="en-US"/>
        </a:p>
      </dgm:t>
    </dgm:pt>
    <dgm:pt modelId="{29594C96-0FE0-5440-9F24-852AFD29DA7F}" type="pres">
      <dgm:prSet presAssocID="{6ECBCA2D-2861-D849-AD30-5A87FA3F2737}" presName="aSpace2" presStyleCnt="0"/>
      <dgm:spPr/>
    </dgm:pt>
    <dgm:pt modelId="{8381AB19-F684-8F4D-8D2F-13691C702890}" type="pres">
      <dgm:prSet presAssocID="{6FE2BE07-624E-E846-80AF-074125F5626A}" presName="childNode" presStyleLbl="node1" presStyleIdx="14" presStyleCnt="16">
        <dgm:presLayoutVars>
          <dgm:bulletEnabled val="1"/>
        </dgm:presLayoutVars>
      </dgm:prSet>
      <dgm:spPr/>
      <dgm:t>
        <a:bodyPr/>
        <a:lstStyle/>
        <a:p>
          <a:endParaRPr lang="en-US"/>
        </a:p>
      </dgm:t>
    </dgm:pt>
    <dgm:pt modelId="{4C66BAB7-EC7B-114B-AD4D-2A2FA41FAE7D}" type="pres">
      <dgm:prSet presAssocID="{6FE2BE07-624E-E846-80AF-074125F5626A}" presName="aSpace2" presStyleCnt="0"/>
      <dgm:spPr/>
    </dgm:pt>
    <dgm:pt modelId="{AA3A671D-2CC8-D044-9FA9-CD3F4F637686}" type="pres">
      <dgm:prSet presAssocID="{69AF7032-68B4-8C4A-9FBE-86A65F7E829A}" presName="childNode" presStyleLbl="node1" presStyleIdx="15" presStyleCnt="16">
        <dgm:presLayoutVars>
          <dgm:bulletEnabled val="1"/>
        </dgm:presLayoutVars>
      </dgm:prSet>
      <dgm:spPr/>
      <dgm:t>
        <a:bodyPr/>
        <a:lstStyle/>
        <a:p>
          <a:endParaRPr lang="en-US"/>
        </a:p>
      </dgm:t>
    </dgm:pt>
  </dgm:ptLst>
  <dgm:cxnLst>
    <dgm:cxn modelId="{4E623537-6305-9043-93C5-1BABB5317D19}" srcId="{6BEC4113-D5C8-4140-99CA-705AE4D3593D}" destId="{D12800C3-82D4-A140-9B78-96663B8FC44D}" srcOrd="5" destOrd="0" parTransId="{2AA995A1-0C86-3845-817E-68375B3956A6}" sibTransId="{2398907B-A284-9640-9B06-B886739D3E99}"/>
    <dgm:cxn modelId="{7CF0647D-E11E-3043-84CB-3B78863A9AE9}" type="presOf" srcId="{DD83EBC9-B98B-4C4F-B3CE-26F11CCA9401}" destId="{1A0880A6-8B49-6D4D-996B-61ED61CD717E}" srcOrd="1" destOrd="0" presId="urn:microsoft.com/office/officeart/2005/8/layout/lProcess2"/>
    <dgm:cxn modelId="{BDD66ABA-3C14-D347-AAD4-1F4EB12C6C1A}" srcId="{6BEC4113-D5C8-4140-99CA-705AE4D3593D}" destId="{6ECBCA2D-2861-D849-AD30-5A87FA3F2737}" srcOrd="6" destOrd="0" parTransId="{10F8BF72-14D7-BA40-8BAF-329EBC7FCEB6}" sibTransId="{718BA1AA-6E50-174D-B145-C7CED0A2545D}"/>
    <dgm:cxn modelId="{7366EEC0-873D-2D4D-9D20-C29ECD48762A}" type="presOf" srcId="{6FE2BE07-624E-E846-80AF-074125F5626A}" destId="{8381AB19-F684-8F4D-8D2F-13691C702890}" srcOrd="0" destOrd="0" presId="urn:microsoft.com/office/officeart/2005/8/layout/lProcess2"/>
    <dgm:cxn modelId="{320FA74C-460F-F442-865A-05A23607A630}" type="presOf" srcId="{02E5F1E5-D20D-E347-8FDD-98F2D78A5B96}" destId="{91576B02-7331-5447-86DC-D1E4EA3F278A}" srcOrd="0" destOrd="0" presId="urn:microsoft.com/office/officeart/2005/8/layout/lProcess2"/>
    <dgm:cxn modelId="{E57F8A07-AC05-7140-AFA9-BA49E78B0795}" srcId="{6BEC4113-D5C8-4140-99CA-705AE4D3593D}" destId="{69AF7032-68B4-8C4A-9FBE-86A65F7E829A}" srcOrd="8" destOrd="0" parTransId="{D4121E29-5A6A-AA4C-90C2-AE9A504ABC8C}" sibTransId="{EDB7BFF9-A4A5-7A41-8F36-CC0B08002483}"/>
    <dgm:cxn modelId="{F319B3BF-6FA6-8843-B74D-53F37DBFC725}" type="presOf" srcId="{38FD209C-4A4C-4041-873B-9AB5B4A78F24}" destId="{1E939A0A-666B-2044-8AA3-15A4CAEE7F0D}" srcOrd="0" destOrd="0" presId="urn:microsoft.com/office/officeart/2005/8/layout/lProcess2"/>
    <dgm:cxn modelId="{3F968B51-FCFB-324C-A0E6-74DD96980E37}" type="presOf" srcId="{6BEC4113-D5C8-4140-99CA-705AE4D3593D}" destId="{0540E016-F4E3-9448-958D-E16B393FA31A}" srcOrd="1" destOrd="0" presId="urn:microsoft.com/office/officeart/2005/8/layout/lProcess2"/>
    <dgm:cxn modelId="{D83E5E90-B1E3-224B-8388-62718B6DE7CB}" type="presOf" srcId="{0B5ACE25-3F0C-404D-A24E-C946472CF1B3}" destId="{F17B0C37-3930-3444-A7C3-39E5D0988226}" srcOrd="0" destOrd="0" presId="urn:microsoft.com/office/officeart/2005/8/layout/lProcess2"/>
    <dgm:cxn modelId="{F50B4C1E-53BA-B247-8AC7-1CD3A77DB307}" type="presOf" srcId="{8683735C-9171-8F44-9C36-7295D4A4D83D}" destId="{F6CC901F-FCBF-7D4B-88D7-7CAC20E21AAD}" srcOrd="0" destOrd="0" presId="urn:microsoft.com/office/officeart/2005/8/layout/lProcess2"/>
    <dgm:cxn modelId="{2AD32488-2F75-8E47-8C56-E3742592C22D}" srcId="{DD83EBC9-B98B-4C4F-B3CE-26F11CCA9401}" destId="{1DF23542-61AF-D246-BAF6-E4B744D6FE25}" srcOrd="5" destOrd="0" parTransId="{6F931BC2-561C-6648-85AD-E913B54DD59E}" sibTransId="{9D851B51-EF2A-C04C-9342-6B130BB1BF8A}"/>
    <dgm:cxn modelId="{5FC6386F-A4B7-A447-901E-724371728D32}" type="presOf" srcId="{70C90142-19ED-DF49-9584-54F4AC9E090F}" destId="{9CB2AD64-2ED9-F042-AE1D-0BC38572898F}" srcOrd="0" destOrd="0" presId="urn:microsoft.com/office/officeart/2005/8/layout/lProcess2"/>
    <dgm:cxn modelId="{302C97D3-B8CE-0046-BC2C-C7DFCCCD3152}" type="presOf" srcId="{DD83EBC9-B98B-4C4F-B3CE-26F11CCA9401}" destId="{D48DEAA4-BD6D-B14D-B3EB-686F1D5C4661}" srcOrd="0" destOrd="0" presId="urn:microsoft.com/office/officeart/2005/8/layout/lProcess2"/>
    <dgm:cxn modelId="{98FC5786-A3EB-D34B-A97E-A6C51ACF1CEC}" srcId="{6BEC4113-D5C8-4140-99CA-705AE4D3593D}" destId="{8683735C-9171-8F44-9C36-7295D4A4D83D}" srcOrd="3" destOrd="0" parTransId="{C506B656-5629-C149-8C51-326063F779EF}" sibTransId="{B77FCA97-A25A-AC43-A4FE-C54A6A4DACB1}"/>
    <dgm:cxn modelId="{4012878E-7C44-674B-A24C-612DBC84CE89}" type="presOf" srcId="{C69A6EFA-C19D-4445-8346-FC57D916557D}" destId="{CD1824BD-1A8B-E847-9AF6-ECE2D1AF4A7A}" srcOrd="0" destOrd="0" presId="urn:microsoft.com/office/officeart/2005/8/layout/lProcess2"/>
    <dgm:cxn modelId="{6D14CC55-E2C9-A84A-A26F-794C43579566}" srcId="{703A0878-BF9A-E94F-BF6E-46396979A37B}" destId="{6BEC4113-D5C8-4140-99CA-705AE4D3593D}" srcOrd="1" destOrd="0" parTransId="{D61C1D07-08A8-0349-99CE-539F79768019}" sibTransId="{A5A647A0-8186-8941-A405-DCDDC863FCA4}"/>
    <dgm:cxn modelId="{994F8C14-455A-9B47-BB51-8DB3066DFEC2}" type="presOf" srcId="{6BEC4113-D5C8-4140-99CA-705AE4D3593D}" destId="{589F69C0-6AF2-1949-8A48-7DF3B6D2091C}" srcOrd="0" destOrd="0" presId="urn:microsoft.com/office/officeart/2005/8/layout/lProcess2"/>
    <dgm:cxn modelId="{8A321151-2209-6246-9317-102D4BBAFE9B}" type="presOf" srcId="{703A0878-BF9A-E94F-BF6E-46396979A37B}" destId="{486A2489-0216-BF43-B9AF-A1BECED401D9}" srcOrd="0" destOrd="0" presId="urn:microsoft.com/office/officeart/2005/8/layout/lProcess2"/>
    <dgm:cxn modelId="{5033BE18-CD63-E24D-993F-6D18B98CE69F}" srcId="{DD83EBC9-B98B-4C4F-B3CE-26F11CCA9401}" destId="{09408361-EB00-1144-A792-AC997518E7C7}" srcOrd="3" destOrd="0" parTransId="{21C10C05-0DC7-6844-B5BF-DCB649A81AD2}" sibTransId="{44F3A6DD-99CB-324C-9A19-11CFE179213D}"/>
    <dgm:cxn modelId="{C2FD447D-67F8-A949-9C7A-307AEEB381F3}" type="presOf" srcId="{2AAD9215-B2AF-AD4D-9215-562A58AC1ADA}" destId="{44AF6587-41B5-9749-A67F-AE2726465593}" srcOrd="0" destOrd="0" presId="urn:microsoft.com/office/officeart/2005/8/layout/lProcess2"/>
    <dgm:cxn modelId="{6214BED5-FA96-3C49-996A-B48CE44B2ECA}" srcId="{703A0878-BF9A-E94F-BF6E-46396979A37B}" destId="{DD83EBC9-B98B-4C4F-B3CE-26F11CCA9401}" srcOrd="0" destOrd="0" parTransId="{1B5BD055-6C6B-1146-9FFD-F4A4BDACC10D}" sibTransId="{823523F1-B443-AA40-9EFD-5B7C1FE80657}"/>
    <dgm:cxn modelId="{E9BF931C-7588-6C43-9066-4EF6E9FE8F95}" srcId="{6BEC4113-D5C8-4140-99CA-705AE4D3593D}" destId="{033CCFA6-BA38-F849-934B-C183C0A435A6}" srcOrd="2" destOrd="0" parTransId="{FA133571-2033-4144-85F0-FB0BA02A8D50}" sibTransId="{6252C86A-682B-A248-BC67-E522B13AD834}"/>
    <dgm:cxn modelId="{41DB626B-7D89-2D48-889E-0100D8C50D8D}" srcId="{DD83EBC9-B98B-4C4F-B3CE-26F11CCA9401}" destId="{38FD209C-4A4C-4041-873B-9AB5B4A78F24}" srcOrd="6" destOrd="0" parTransId="{33AAF5B5-4A37-CC42-BE67-0237454CE369}" sibTransId="{AE966E94-FF71-C848-AD7C-9A3217DBA126}"/>
    <dgm:cxn modelId="{14A82BCF-6BB0-2742-9E4B-6204045B3661}" type="presOf" srcId="{69AF7032-68B4-8C4A-9FBE-86A65F7E829A}" destId="{AA3A671D-2CC8-D044-9FA9-CD3F4F637686}" srcOrd="0" destOrd="0" presId="urn:microsoft.com/office/officeart/2005/8/layout/lProcess2"/>
    <dgm:cxn modelId="{AF0170F4-3A4F-B64B-8E02-1A721E88031F}" srcId="{6BEC4113-D5C8-4140-99CA-705AE4D3593D}" destId="{2AAD9215-B2AF-AD4D-9215-562A58AC1ADA}" srcOrd="1" destOrd="0" parTransId="{A42BF05D-87C0-E744-B0DC-101B1D18B8E1}" sibTransId="{675FF339-74B0-0849-9F41-118921F3DA19}"/>
    <dgm:cxn modelId="{EA64CAAA-3AB8-AD4F-B5E6-AE1481DEC1E3}" srcId="{DD83EBC9-B98B-4C4F-B3CE-26F11CCA9401}" destId="{C69A6EFA-C19D-4445-8346-FC57D916557D}" srcOrd="4" destOrd="0" parTransId="{7A9BAE2D-1A4C-1A4E-B4A3-9687FE9847D0}" sibTransId="{9E914781-9D6B-5A49-9529-80D92589294D}"/>
    <dgm:cxn modelId="{A0412F5D-F374-CF40-8838-962A6DA71785}" srcId="{6BEC4113-D5C8-4140-99CA-705AE4D3593D}" destId="{6FE2BE07-624E-E846-80AF-074125F5626A}" srcOrd="7" destOrd="0" parTransId="{635AE7E6-BA6E-7A43-91FF-13F6E732B705}" sibTransId="{ED45EDCF-00A6-1348-B70F-3E04241E14AB}"/>
    <dgm:cxn modelId="{C258120B-DF43-0C41-9BA0-D64DE40C30A7}" type="presOf" srcId="{1DF23542-61AF-D246-BAF6-E4B744D6FE25}" destId="{03A507EC-CD58-3447-A549-BA1453AC54A9}" srcOrd="0" destOrd="0" presId="urn:microsoft.com/office/officeart/2005/8/layout/lProcess2"/>
    <dgm:cxn modelId="{1974BC8F-D72F-B547-BD19-E0FCBFF47A39}" srcId="{DD83EBC9-B98B-4C4F-B3CE-26F11CCA9401}" destId="{390DC352-7EBF-F94A-AD41-34FA740E5686}" srcOrd="1" destOrd="0" parTransId="{C280DF4B-65D1-6244-AAA3-276ECFC37899}" sibTransId="{516F53C3-D852-3A47-836B-BF0D5BA07966}"/>
    <dgm:cxn modelId="{549868AA-5206-E34C-ACC7-8A5F4C349BCA}" srcId="{6BEC4113-D5C8-4140-99CA-705AE4D3593D}" destId="{49C10830-BC4E-3F4C-B04D-3BDF65A8F77F}" srcOrd="4" destOrd="0" parTransId="{A14E5E8A-244C-EB4F-9F18-C362B4101154}" sibTransId="{446E447F-A932-024E-86BC-549C56785CB1}"/>
    <dgm:cxn modelId="{A4A729E7-20D9-2840-A0E0-2FA480912241}" type="presOf" srcId="{D12800C3-82D4-A140-9B78-96663B8FC44D}" destId="{8BC3F249-C617-0446-8098-02F299AFFD1D}" srcOrd="0" destOrd="0" presId="urn:microsoft.com/office/officeart/2005/8/layout/lProcess2"/>
    <dgm:cxn modelId="{80E672B6-0A04-5244-9A9E-0EF71033A927}" srcId="{6BEC4113-D5C8-4140-99CA-705AE4D3593D}" destId="{0B5ACE25-3F0C-404D-A24E-C946472CF1B3}" srcOrd="0" destOrd="0" parTransId="{807BB783-7FD1-F141-B47E-A766418C1488}" sibTransId="{AA10538F-E0FB-D643-99C3-4C5FF77917A2}"/>
    <dgm:cxn modelId="{E52F7711-7E23-DF49-AE40-17C0CC5356FE}" type="presOf" srcId="{6ECBCA2D-2861-D849-AD30-5A87FA3F2737}" destId="{F4F6E134-197E-BF46-ACA7-604D9C983A39}" srcOrd="0" destOrd="0" presId="urn:microsoft.com/office/officeart/2005/8/layout/lProcess2"/>
    <dgm:cxn modelId="{76DBC0A9-1CA7-7F4B-9EAC-FBEFC5AE947D}" type="presOf" srcId="{49C10830-BC4E-3F4C-B04D-3BDF65A8F77F}" destId="{492D814E-84A9-1840-AAA3-E15F07583A4C}" srcOrd="0" destOrd="0" presId="urn:microsoft.com/office/officeart/2005/8/layout/lProcess2"/>
    <dgm:cxn modelId="{F93259F6-7CDA-3742-9449-C5FAD87F4839}" type="presOf" srcId="{09408361-EB00-1144-A792-AC997518E7C7}" destId="{92EE9EC9-458B-564B-946A-066B4B7DBE97}" srcOrd="0" destOrd="0" presId="urn:microsoft.com/office/officeart/2005/8/layout/lProcess2"/>
    <dgm:cxn modelId="{E5F1C1CA-A462-2241-9621-7B96E29D5273}" srcId="{DD83EBC9-B98B-4C4F-B3CE-26F11CCA9401}" destId="{70C90142-19ED-DF49-9584-54F4AC9E090F}" srcOrd="2" destOrd="0" parTransId="{29EF9588-BA7C-FA45-A219-BF67BB211DC6}" sibTransId="{81F3B391-0836-B144-A73C-5A5819CF0FAF}"/>
    <dgm:cxn modelId="{C6CE3E09-999C-6449-8AC7-719F3E6EBF1B}" type="presOf" srcId="{033CCFA6-BA38-F849-934B-C183C0A435A6}" destId="{171C20BF-2447-9046-95FD-9DA7185F7ADD}" srcOrd="0" destOrd="0" presId="urn:microsoft.com/office/officeart/2005/8/layout/lProcess2"/>
    <dgm:cxn modelId="{D2C45BAE-34B5-1548-9F9C-32626524FDA7}" type="presOf" srcId="{390DC352-7EBF-F94A-AD41-34FA740E5686}" destId="{B9AD1B63-9C55-2242-AE9C-BB14D7DD0358}" srcOrd="0" destOrd="0" presId="urn:microsoft.com/office/officeart/2005/8/layout/lProcess2"/>
    <dgm:cxn modelId="{711BE2B4-F771-F048-B764-567A5DFE91D7}" srcId="{DD83EBC9-B98B-4C4F-B3CE-26F11CCA9401}" destId="{02E5F1E5-D20D-E347-8FDD-98F2D78A5B96}" srcOrd="0" destOrd="0" parTransId="{B6C77266-36E9-0B4F-8D70-B73B91DFA8F6}" sibTransId="{2123C22E-D1E1-6243-98E8-9E159FD8C004}"/>
    <dgm:cxn modelId="{96B902EB-7E65-564D-879B-AAAA6A1115C3}" type="presParOf" srcId="{486A2489-0216-BF43-B9AF-A1BECED401D9}" destId="{703C634D-6075-6545-A11C-0B12EE391964}" srcOrd="0" destOrd="0" presId="urn:microsoft.com/office/officeart/2005/8/layout/lProcess2"/>
    <dgm:cxn modelId="{DCBE94F4-3EC3-2249-8192-B5EEF2BBCB85}" type="presParOf" srcId="{703C634D-6075-6545-A11C-0B12EE391964}" destId="{D48DEAA4-BD6D-B14D-B3EB-686F1D5C4661}" srcOrd="0" destOrd="0" presId="urn:microsoft.com/office/officeart/2005/8/layout/lProcess2"/>
    <dgm:cxn modelId="{4F90D324-6381-F840-9779-C5ED79EDF18A}" type="presParOf" srcId="{703C634D-6075-6545-A11C-0B12EE391964}" destId="{1A0880A6-8B49-6D4D-996B-61ED61CD717E}" srcOrd="1" destOrd="0" presId="urn:microsoft.com/office/officeart/2005/8/layout/lProcess2"/>
    <dgm:cxn modelId="{2182E0B4-5F8C-9C4F-8F40-A7710EF513E4}" type="presParOf" srcId="{703C634D-6075-6545-A11C-0B12EE391964}" destId="{75A25EC0-C383-E141-A75F-085E1F94E975}" srcOrd="2" destOrd="0" presId="urn:microsoft.com/office/officeart/2005/8/layout/lProcess2"/>
    <dgm:cxn modelId="{3404B9FE-3A4C-ED41-9BEB-57F960B8E9D0}" type="presParOf" srcId="{75A25EC0-C383-E141-A75F-085E1F94E975}" destId="{A8F7ED9D-895B-704F-A34A-260423E1FD92}" srcOrd="0" destOrd="0" presId="urn:microsoft.com/office/officeart/2005/8/layout/lProcess2"/>
    <dgm:cxn modelId="{EF3A3CBF-99BC-0944-83DF-9BD8140A37B4}" type="presParOf" srcId="{A8F7ED9D-895B-704F-A34A-260423E1FD92}" destId="{91576B02-7331-5447-86DC-D1E4EA3F278A}" srcOrd="0" destOrd="0" presId="urn:microsoft.com/office/officeart/2005/8/layout/lProcess2"/>
    <dgm:cxn modelId="{CC5CAEB0-6082-8B4A-A099-22BB2A583457}" type="presParOf" srcId="{A8F7ED9D-895B-704F-A34A-260423E1FD92}" destId="{B3F4B88C-31ED-1947-BC75-0790577207DB}" srcOrd="1" destOrd="0" presId="urn:microsoft.com/office/officeart/2005/8/layout/lProcess2"/>
    <dgm:cxn modelId="{A35F37A0-6A6A-F640-B96A-05C0DF73A18A}" type="presParOf" srcId="{A8F7ED9D-895B-704F-A34A-260423E1FD92}" destId="{B9AD1B63-9C55-2242-AE9C-BB14D7DD0358}" srcOrd="2" destOrd="0" presId="urn:microsoft.com/office/officeart/2005/8/layout/lProcess2"/>
    <dgm:cxn modelId="{C2C5F1AE-0861-7A46-86EB-AB025B016EF0}" type="presParOf" srcId="{A8F7ED9D-895B-704F-A34A-260423E1FD92}" destId="{03839518-B1E3-0A44-8EB5-CC5624EA7E3C}" srcOrd="3" destOrd="0" presId="urn:microsoft.com/office/officeart/2005/8/layout/lProcess2"/>
    <dgm:cxn modelId="{A1124C87-CAA1-0E4D-A7C3-B6AAD4481675}" type="presParOf" srcId="{A8F7ED9D-895B-704F-A34A-260423E1FD92}" destId="{9CB2AD64-2ED9-F042-AE1D-0BC38572898F}" srcOrd="4" destOrd="0" presId="urn:microsoft.com/office/officeart/2005/8/layout/lProcess2"/>
    <dgm:cxn modelId="{655F6A38-CDE8-A847-BDD9-4FFA96B7AEC2}" type="presParOf" srcId="{A8F7ED9D-895B-704F-A34A-260423E1FD92}" destId="{66293CC7-EF0B-6948-89E9-39F2D4676C74}" srcOrd="5" destOrd="0" presId="urn:microsoft.com/office/officeart/2005/8/layout/lProcess2"/>
    <dgm:cxn modelId="{4818A42C-78B0-1F44-A479-79506172B2B0}" type="presParOf" srcId="{A8F7ED9D-895B-704F-A34A-260423E1FD92}" destId="{92EE9EC9-458B-564B-946A-066B4B7DBE97}" srcOrd="6" destOrd="0" presId="urn:microsoft.com/office/officeart/2005/8/layout/lProcess2"/>
    <dgm:cxn modelId="{2CA4F651-4EB8-394A-A230-C5FB51FD3994}" type="presParOf" srcId="{A8F7ED9D-895B-704F-A34A-260423E1FD92}" destId="{B449E322-51F3-3949-B213-F6E176066E38}" srcOrd="7" destOrd="0" presId="urn:microsoft.com/office/officeart/2005/8/layout/lProcess2"/>
    <dgm:cxn modelId="{DCD860F8-F735-A643-9B9C-B6217952F664}" type="presParOf" srcId="{A8F7ED9D-895B-704F-A34A-260423E1FD92}" destId="{CD1824BD-1A8B-E847-9AF6-ECE2D1AF4A7A}" srcOrd="8" destOrd="0" presId="urn:microsoft.com/office/officeart/2005/8/layout/lProcess2"/>
    <dgm:cxn modelId="{FBA6F962-CDDA-3F43-AC51-2E23E2A68866}" type="presParOf" srcId="{A8F7ED9D-895B-704F-A34A-260423E1FD92}" destId="{997433F7-7800-4742-9512-DA34A7BE130B}" srcOrd="9" destOrd="0" presId="urn:microsoft.com/office/officeart/2005/8/layout/lProcess2"/>
    <dgm:cxn modelId="{C913B1F6-E197-C94C-940A-6E79859A56B0}" type="presParOf" srcId="{A8F7ED9D-895B-704F-A34A-260423E1FD92}" destId="{03A507EC-CD58-3447-A549-BA1453AC54A9}" srcOrd="10" destOrd="0" presId="urn:microsoft.com/office/officeart/2005/8/layout/lProcess2"/>
    <dgm:cxn modelId="{617A5C89-5566-BE40-9E47-B480B94C5C86}" type="presParOf" srcId="{A8F7ED9D-895B-704F-A34A-260423E1FD92}" destId="{3060AD5A-44B8-4D40-A613-A645327CE929}" srcOrd="11" destOrd="0" presId="urn:microsoft.com/office/officeart/2005/8/layout/lProcess2"/>
    <dgm:cxn modelId="{1BC2D2C8-FFE7-CF43-8B6E-59A119A6B1E8}" type="presParOf" srcId="{A8F7ED9D-895B-704F-A34A-260423E1FD92}" destId="{1E939A0A-666B-2044-8AA3-15A4CAEE7F0D}" srcOrd="12" destOrd="0" presId="urn:microsoft.com/office/officeart/2005/8/layout/lProcess2"/>
    <dgm:cxn modelId="{F45B4941-2A7D-F44C-983B-944DABF9334B}" type="presParOf" srcId="{486A2489-0216-BF43-B9AF-A1BECED401D9}" destId="{96EFEA12-26EF-5B4E-8B17-D51DAAA0DD5F}" srcOrd="1" destOrd="0" presId="urn:microsoft.com/office/officeart/2005/8/layout/lProcess2"/>
    <dgm:cxn modelId="{4BFA346E-5052-C243-B500-7AEC9E869789}" type="presParOf" srcId="{486A2489-0216-BF43-B9AF-A1BECED401D9}" destId="{E9FAD5A7-A479-E047-B3AC-0A5DF205F335}" srcOrd="2" destOrd="0" presId="urn:microsoft.com/office/officeart/2005/8/layout/lProcess2"/>
    <dgm:cxn modelId="{7E1216B5-68D1-3440-803E-A88BBB3CF3B4}" type="presParOf" srcId="{E9FAD5A7-A479-E047-B3AC-0A5DF205F335}" destId="{589F69C0-6AF2-1949-8A48-7DF3B6D2091C}" srcOrd="0" destOrd="0" presId="urn:microsoft.com/office/officeart/2005/8/layout/lProcess2"/>
    <dgm:cxn modelId="{CA2B1288-1043-D247-B506-F1EF35120F17}" type="presParOf" srcId="{E9FAD5A7-A479-E047-B3AC-0A5DF205F335}" destId="{0540E016-F4E3-9448-958D-E16B393FA31A}" srcOrd="1" destOrd="0" presId="urn:microsoft.com/office/officeart/2005/8/layout/lProcess2"/>
    <dgm:cxn modelId="{E2D79404-044A-3E44-B7AB-2D35F4755F03}" type="presParOf" srcId="{E9FAD5A7-A479-E047-B3AC-0A5DF205F335}" destId="{939782F0-3288-0B47-BB2D-024D1FECA0B1}" srcOrd="2" destOrd="0" presId="urn:microsoft.com/office/officeart/2005/8/layout/lProcess2"/>
    <dgm:cxn modelId="{7B5FC5B6-D387-8B4A-8714-C04ED08566EA}" type="presParOf" srcId="{939782F0-3288-0B47-BB2D-024D1FECA0B1}" destId="{1F8914AD-096A-B64C-A15B-0F00E72E0173}" srcOrd="0" destOrd="0" presId="urn:microsoft.com/office/officeart/2005/8/layout/lProcess2"/>
    <dgm:cxn modelId="{E5BE3B39-5FEC-814A-ADED-2CB571FE801B}" type="presParOf" srcId="{1F8914AD-096A-B64C-A15B-0F00E72E0173}" destId="{F17B0C37-3930-3444-A7C3-39E5D0988226}" srcOrd="0" destOrd="0" presId="urn:microsoft.com/office/officeart/2005/8/layout/lProcess2"/>
    <dgm:cxn modelId="{E7FF7893-2C6E-1649-A72B-A0CD4EBAFB90}" type="presParOf" srcId="{1F8914AD-096A-B64C-A15B-0F00E72E0173}" destId="{C25720A5-E3C6-C342-B58B-310860CD4A5B}" srcOrd="1" destOrd="0" presId="urn:microsoft.com/office/officeart/2005/8/layout/lProcess2"/>
    <dgm:cxn modelId="{11CA5071-8B49-D842-BE0A-E709F591DC7B}" type="presParOf" srcId="{1F8914AD-096A-B64C-A15B-0F00E72E0173}" destId="{44AF6587-41B5-9749-A67F-AE2726465593}" srcOrd="2" destOrd="0" presId="urn:microsoft.com/office/officeart/2005/8/layout/lProcess2"/>
    <dgm:cxn modelId="{A010ADBB-D569-454E-9655-EC36200B4A72}" type="presParOf" srcId="{1F8914AD-096A-B64C-A15B-0F00E72E0173}" destId="{F43ACA8B-AC2C-E14F-828B-F7D87F488015}" srcOrd="3" destOrd="0" presId="urn:microsoft.com/office/officeart/2005/8/layout/lProcess2"/>
    <dgm:cxn modelId="{F5BD45B2-7332-ED42-8F47-963E57608399}" type="presParOf" srcId="{1F8914AD-096A-B64C-A15B-0F00E72E0173}" destId="{171C20BF-2447-9046-95FD-9DA7185F7ADD}" srcOrd="4" destOrd="0" presId="urn:microsoft.com/office/officeart/2005/8/layout/lProcess2"/>
    <dgm:cxn modelId="{3673A6C8-B5C1-C443-9F3D-37D9987A2AA0}" type="presParOf" srcId="{1F8914AD-096A-B64C-A15B-0F00E72E0173}" destId="{144061C8-D8FD-EA40-966C-2AA475A74F64}" srcOrd="5" destOrd="0" presId="urn:microsoft.com/office/officeart/2005/8/layout/lProcess2"/>
    <dgm:cxn modelId="{A54CDFBB-859E-C14B-B607-FD0CF453F038}" type="presParOf" srcId="{1F8914AD-096A-B64C-A15B-0F00E72E0173}" destId="{F6CC901F-FCBF-7D4B-88D7-7CAC20E21AAD}" srcOrd="6" destOrd="0" presId="urn:microsoft.com/office/officeart/2005/8/layout/lProcess2"/>
    <dgm:cxn modelId="{B8ECB5FC-5FF4-3345-80E0-C5BE38B720AC}" type="presParOf" srcId="{1F8914AD-096A-B64C-A15B-0F00E72E0173}" destId="{39B251CF-FE41-084D-BB34-7B6FA983AA25}" srcOrd="7" destOrd="0" presId="urn:microsoft.com/office/officeart/2005/8/layout/lProcess2"/>
    <dgm:cxn modelId="{BC0153B6-4954-114D-937B-0090C5713518}" type="presParOf" srcId="{1F8914AD-096A-B64C-A15B-0F00E72E0173}" destId="{492D814E-84A9-1840-AAA3-E15F07583A4C}" srcOrd="8" destOrd="0" presId="urn:microsoft.com/office/officeart/2005/8/layout/lProcess2"/>
    <dgm:cxn modelId="{E6054E0E-3832-0F49-81AF-5A1CE3516A14}" type="presParOf" srcId="{1F8914AD-096A-B64C-A15B-0F00E72E0173}" destId="{CD68D056-A8E0-8D40-87AC-DB16516684AD}" srcOrd="9" destOrd="0" presId="urn:microsoft.com/office/officeart/2005/8/layout/lProcess2"/>
    <dgm:cxn modelId="{3DA9A081-0409-C447-B50B-49D07621199C}" type="presParOf" srcId="{1F8914AD-096A-B64C-A15B-0F00E72E0173}" destId="{8BC3F249-C617-0446-8098-02F299AFFD1D}" srcOrd="10" destOrd="0" presId="urn:microsoft.com/office/officeart/2005/8/layout/lProcess2"/>
    <dgm:cxn modelId="{32B85AE9-AB70-2F43-BB01-18314A99A8FA}" type="presParOf" srcId="{1F8914AD-096A-B64C-A15B-0F00E72E0173}" destId="{2566121F-5C66-9247-B011-A164588F72FC}" srcOrd="11" destOrd="0" presId="urn:microsoft.com/office/officeart/2005/8/layout/lProcess2"/>
    <dgm:cxn modelId="{00799383-4363-DA43-B8D2-9B7A5C300734}" type="presParOf" srcId="{1F8914AD-096A-B64C-A15B-0F00E72E0173}" destId="{F4F6E134-197E-BF46-ACA7-604D9C983A39}" srcOrd="12" destOrd="0" presId="urn:microsoft.com/office/officeart/2005/8/layout/lProcess2"/>
    <dgm:cxn modelId="{6FF71FC0-C4DD-974A-B9AE-A3A1A90F225F}" type="presParOf" srcId="{1F8914AD-096A-B64C-A15B-0F00E72E0173}" destId="{29594C96-0FE0-5440-9F24-852AFD29DA7F}" srcOrd="13" destOrd="0" presId="urn:microsoft.com/office/officeart/2005/8/layout/lProcess2"/>
    <dgm:cxn modelId="{B5258E3C-3517-D34B-9C3B-BAECBF3A18EE}" type="presParOf" srcId="{1F8914AD-096A-B64C-A15B-0F00E72E0173}" destId="{8381AB19-F684-8F4D-8D2F-13691C702890}" srcOrd="14" destOrd="0" presId="urn:microsoft.com/office/officeart/2005/8/layout/lProcess2"/>
    <dgm:cxn modelId="{CB257738-D5CE-504B-AFF9-F1CA7582C172}" type="presParOf" srcId="{1F8914AD-096A-B64C-A15B-0F00E72E0173}" destId="{4C66BAB7-EC7B-114B-AD4D-2A2FA41FAE7D}" srcOrd="15" destOrd="0" presId="urn:microsoft.com/office/officeart/2005/8/layout/lProcess2"/>
    <dgm:cxn modelId="{E6CBCA98-F4F3-5944-B5EE-82086FE3FC6F}" type="presParOf" srcId="{1F8914AD-096A-B64C-A15B-0F00E72E0173}" destId="{AA3A671D-2CC8-D044-9FA9-CD3F4F637686}" srcOrd="16"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03A0878-BF9A-E94F-BF6E-46396979A37B}" type="doc">
      <dgm:prSet loTypeId="urn:microsoft.com/office/officeart/2005/8/layout/lProcess2" loCatId="" qsTypeId="urn:microsoft.com/office/officeart/2005/8/quickstyle/simple4" qsCatId="simple" csTypeId="urn:microsoft.com/office/officeart/2005/8/colors/accent1_2" csCatId="accent1" phldr="1"/>
      <dgm:spPr/>
      <dgm:t>
        <a:bodyPr/>
        <a:lstStyle/>
        <a:p>
          <a:endParaRPr lang="en-US"/>
        </a:p>
      </dgm:t>
    </dgm:pt>
    <dgm:pt modelId="{DD83EBC9-B98B-4C4F-B3CE-26F11CCA9401}">
      <dgm:prSet phldrT="[Text]"/>
      <dgm:spPr>
        <a:solidFill>
          <a:srgbClr val="4EC1DA"/>
        </a:solidFill>
      </dgm:spPr>
      <dgm:t>
        <a:bodyPr/>
        <a:lstStyle/>
        <a:p>
          <a:r>
            <a:rPr lang="en-US" dirty="0" smtClean="0"/>
            <a:t>Administrative Safeguards           (23 Implementation Specifications)</a:t>
          </a:r>
          <a:endParaRPr lang="en-US" dirty="0"/>
        </a:p>
      </dgm:t>
    </dgm:pt>
    <dgm:pt modelId="{1B5BD055-6C6B-1146-9FFD-F4A4BDACC10D}" type="parTrans" cxnId="{6214BED5-FA96-3C49-996A-B48CE44B2ECA}">
      <dgm:prSet/>
      <dgm:spPr/>
      <dgm:t>
        <a:bodyPr/>
        <a:lstStyle/>
        <a:p>
          <a:endParaRPr lang="en-US"/>
        </a:p>
      </dgm:t>
    </dgm:pt>
    <dgm:pt modelId="{823523F1-B443-AA40-9EFD-5B7C1FE80657}" type="sibTrans" cxnId="{6214BED5-FA96-3C49-996A-B48CE44B2ECA}">
      <dgm:prSet/>
      <dgm:spPr/>
      <dgm:t>
        <a:bodyPr/>
        <a:lstStyle/>
        <a:p>
          <a:endParaRPr lang="en-US"/>
        </a:p>
      </dgm:t>
    </dgm:pt>
    <dgm:pt modelId="{2F1BA82B-B504-DF4B-B25E-12AAA81A2E56}">
      <dgm:prSet phldrT="[Text]"/>
      <dgm:spPr>
        <a:solidFill>
          <a:srgbClr val="793391"/>
        </a:solidFill>
      </dgm:spPr>
      <dgm:t>
        <a:bodyPr/>
        <a:lstStyle/>
        <a:p>
          <a:r>
            <a:rPr lang="en-US" dirty="0" smtClean="0"/>
            <a:t>Security Management Process</a:t>
          </a:r>
          <a:endParaRPr lang="en-US" dirty="0"/>
        </a:p>
      </dgm:t>
    </dgm:pt>
    <dgm:pt modelId="{EA3CF9BC-361A-BB44-91A4-D9E0BCB12EAB}" type="parTrans" cxnId="{4233F63B-9B5B-2E4C-81AB-F5E84BE385E6}">
      <dgm:prSet/>
      <dgm:spPr/>
      <dgm:t>
        <a:bodyPr/>
        <a:lstStyle/>
        <a:p>
          <a:endParaRPr lang="en-US"/>
        </a:p>
      </dgm:t>
    </dgm:pt>
    <dgm:pt modelId="{EEC24269-1E7E-5448-9D14-7AEF8D075A9A}" type="sibTrans" cxnId="{4233F63B-9B5B-2E4C-81AB-F5E84BE385E6}">
      <dgm:prSet/>
      <dgm:spPr/>
      <dgm:t>
        <a:bodyPr/>
        <a:lstStyle/>
        <a:p>
          <a:endParaRPr lang="en-US"/>
        </a:p>
      </dgm:t>
    </dgm:pt>
    <dgm:pt modelId="{D7FA5AF1-D01E-174E-93D3-DFB1621C130C}">
      <dgm:prSet phldrT="[Text]"/>
      <dgm:spPr>
        <a:solidFill>
          <a:srgbClr val="793391"/>
        </a:solidFill>
      </dgm:spPr>
      <dgm:t>
        <a:bodyPr/>
        <a:lstStyle/>
        <a:p>
          <a:r>
            <a:rPr lang="en-US" dirty="0" smtClean="0"/>
            <a:t>Assigned Security Responsibility</a:t>
          </a:r>
          <a:endParaRPr lang="en-US" dirty="0"/>
        </a:p>
      </dgm:t>
    </dgm:pt>
    <dgm:pt modelId="{73E7E9D2-50AA-5D4B-83CE-18C3FE105E69}" type="parTrans" cxnId="{1E39E615-5895-E94B-B3C8-651CE61678B5}">
      <dgm:prSet/>
      <dgm:spPr/>
      <dgm:t>
        <a:bodyPr/>
        <a:lstStyle/>
        <a:p>
          <a:endParaRPr lang="en-US"/>
        </a:p>
      </dgm:t>
    </dgm:pt>
    <dgm:pt modelId="{2F88C498-9AC3-BA4E-BB8E-DDF59BE49275}" type="sibTrans" cxnId="{1E39E615-5895-E94B-B3C8-651CE61678B5}">
      <dgm:prSet/>
      <dgm:spPr/>
      <dgm:t>
        <a:bodyPr/>
        <a:lstStyle/>
        <a:p>
          <a:endParaRPr lang="en-US"/>
        </a:p>
      </dgm:t>
    </dgm:pt>
    <dgm:pt modelId="{6BEC4113-D5C8-4140-99CA-705AE4D3593D}">
      <dgm:prSet phldrT="[Text]"/>
      <dgm:spPr>
        <a:solidFill>
          <a:srgbClr val="4EC1DA"/>
        </a:solidFill>
      </dgm:spPr>
      <dgm:t>
        <a:bodyPr/>
        <a:lstStyle/>
        <a:p>
          <a:r>
            <a:rPr lang="en-US" dirty="0" smtClean="0"/>
            <a:t>Physical Safeguards (10 Implementation Specifications)</a:t>
          </a:r>
          <a:endParaRPr lang="en-US" dirty="0"/>
        </a:p>
      </dgm:t>
    </dgm:pt>
    <dgm:pt modelId="{D61C1D07-08A8-0349-99CE-539F79768019}" type="parTrans" cxnId="{6D14CC55-E2C9-A84A-A26F-794C43579566}">
      <dgm:prSet/>
      <dgm:spPr/>
      <dgm:t>
        <a:bodyPr/>
        <a:lstStyle/>
        <a:p>
          <a:endParaRPr lang="en-US"/>
        </a:p>
      </dgm:t>
    </dgm:pt>
    <dgm:pt modelId="{A5A647A0-8186-8941-A405-DCDDC863FCA4}" type="sibTrans" cxnId="{6D14CC55-E2C9-A84A-A26F-794C43579566}">
      <dgm:prSet/>
      <dgm:spPr/>
      <dgm:t>
        <a:bodyPr/>
        <a:lstStyle/>
        <a:p>
          <a:endParaRPr lang="en-US"/>
        </a:p>
      </dgm:t>
    </dgm:pt>
    <dgm:pt modelId="{7DD8021D-6744-EC45-8F59-EB69BEBB11F2}">
      <dgm:prSet phldrT="[Text]"/>
      <dgm:spPr>
        <a:solidFill>
          <a:srgbClr val="793391"/>
        </a:solidFill>
      </dgm:spPr>
      <dgm:t>
        <a:bodyPr/>
        <a:lstStyle/>
        <a:p>
          <a:r>
            <a:rPr lang="en-US" dirty="0" smtClean="0"/>
            <a:t>Facility Access Controls</a:t>
          </a:r>
          <a:endParaRPr lang="en-US" dirty="0"/>
        </a:p>
      </dgm:t>
    </dgm:pt>
    <dgm:pt modelId="{F865A21B-A5C4-F94E-AF48-7ABDA5B3ACA7}" type="parTrans" cxnId="{6B453E9D-05BE-BB4A-BB2B-DB284A168184}">
      <dgm:prSet/>
      <dgm:spPr/>
      <dgm:t>
        <a:bodyPr/>
        <a:lstStyle/>
        <a:p>
          <a:endParaRPr lang="en-US"/>
        </a:p>
      </dgm:t>
    </dgm:pt>
    <dgm:pt modelId="{2A0E74CF-9C87-074A-B85D-9683E67465FE}" type="sibTrans" cxnId="{6B453E9D-05BE-BB4A-BB2B-DB284A168184}">
      <dgm:prSet/>
      <dgm:spPr/>
      <dgm:t>
        <a:bodyPr/>
        <a:lstStyle/>
        <a:p>
          <a:endParaRPr lang="en-US"/>
        </a:p>
      </dgm:t>
    </dgm:pt>
    <dgm:pt modelId="{B82E5851-B977-3B49-A1FC-11CB05CC750B}">
      <dgm:prSet phldrT="[Text]"/>
      <dgm:spPr>
        <a:solidFill>
          <a:srgbClr val="793391"/>
        </a:solidFill>
      </dgm:spPr>
      <dgm:t>
        <a:bodyPr/>
        <a:lstStyle/>
        <a:p>
          <a:r>
            <a:rPr lang="en-US" dirty="0" smtClean="0"/>
            <a:t>Workstation Security</a:t>
          </a:r>
          <a:endParaRPr lang="en-US" dirty="0"/>
        </a:p>
      </dgm:t>
    </dgm:pt>
    <dgm:pt modelId="{FD99EB85-E824-AE45-B415-197A07F87AD8}" type="parTrans" cxnId="{7BA61C43-DC8D-F34E-893E-B1DC8FD5F0CE}">
      <dgm:prSet/>
      <dgm:spPr/>
      <dgm:t>
        <a:bodyPr/>
        <a:lstStyle/>
        <a:p>
          <a:endParaRPr lang="en-US"/>
        </a:p>
      </dgm:t>
    </dgm:pt>
    <dgm:pt modelId="{6745189A-C32C-804C-B48F-239391D31E85}" type="sibTrans" cxnId="{7BA61C43-DC8D-F34E-893E-B1DC8FD5F0CE}">
      <dgm:prSet/>
      <dgm:spPr/>
      <dgm:t>
        <a:bodyPr/>
        <a:lstStyle/>
        <a:p>
          <a:endParaRPr lang="en-US"/>
        </a:p>
      </dgm:t>
    </dgm:pt>
    <dgm:pt modelId="{8A93EE59-68C5-A34C-BFF6-BDF56EF0001A}">
      <dgm:prSet phldrT="[Text]"/>
      <dgm:spPr>
        <a:solidFill>
          <a:srgbClr val="4EC1DA"/>
        </a:solidFill>
      </dgm:spPr>
      <dgm:t>
        <a:bodyPr/>
        <a:lstStyle/>
        <a:p>
          <a:r>
            <a:rPr lang="en-US" dirty="0" smtClean="0"/>
            <a:t>Technical Safeguards             (9 Implementation Specifications)</a:t>
          </a:r>
          <a:endParaRPr lang="en-US" dirty="0"/>
        </a:p>
      </dgm:t>
    </dgm:pt>
    <dgm:pt modelId="{4FB5C9F3-EAC6-264C-9D37-F9F47A661C3A}" type="parTrans" cxnId="{E4597EC5-C6F8-A64B-B783-51A029FBF8D5}">
      <dgm:prSet/>
      <dgm:spPr/>
      <dgm:t>
        <a:bodyPr/>
        <a:lstStyle/>
        <a:p>
          <a:endParaRPr lang="en-US"/>
        </a:p>
      </dgm:t>
    </dgm:pt>
    <dgm:pt modelId="{286C51B0-4F6E-C74C-867C-08149FB7D015}" type="sibTrans" cxnId="{E4597EC5-C6F8-A64B-B783-51A029FBF8D5}">
      <dgm:prSet/>
      <dgm:spPr/>
      <dgm:t>
        <a:bodyPr/>
        <a:lstStyle/>
        <a:p>
          <a:endParaRPr lang="en-US"/>
        </a:p>
      </dgm:t>
    </dgm:pt>
    <dgm:pt modelId="{C7857D6A-88B1-A044-88D6-0A8C011326A0}">
      <dgm:prSet phldrT="[Text]"/>
      <dgm:spPr>
        <a:solidFill>
          <a:srgbClr val="793391"/>
        </a:solidFill>
      </dgm:spPr>
      <dgm:t>
        <a:bodyPr/>
        <a:lstStyle/>
        <a:p>
          <a:r>
            <a:rPr lang="en-US" dirty="0" smtClean="0"/>
            <a:t>Access Controls</a:t>
          </a:r>
          <a:endParaRPr lang="en-US" dirty="0"/>
        </a:p>
      </dgm:t>
    </dgm:pt>
    <dgm:pt modelId="{9A119CFD-98F3-3043-A91F-B6E7D3EAA81E}" type="parTrans" cxnId="{01739387-209B-1644-A492-69F02E7BB341}">
      <dgm:prSet/>
      <dgm:spPr/>
      <dgm:t>
        <a:bodyPr/>
        <a:lstStyle/>
        <a:p>
          <a:endParaRPr lang="en-US"/>
        </a:p>
      </dgm:t>
    </dgm:pt>
    <dgm:pt modelId="{8E542FFB-EBE1-8F4C-B06A-7A80DD080620}" type="sibTrans" cxnId="{01739387-209B-1644-A492-69F02E7BB341}">
      <dgm:prSet/>
      <dgm:spPr/>
      <dgm:t>
        <a:bodyPr/>
        <a:lstStyle/>
        <a:p>
          <a:endParaRPr lang="en-US"/>
        </a:p>
      </dgm:t>
    </dgm:pt>
    <dgm:pt modelId="{2521D305-0AEB-B940-8D66-26D52ADEE059}">
      <dgm:prSet phldrT="[Text]"/>
      <dgm:spPr>
        <a:solidFill>
          <a:srgbClr val="793391"/>
        </a:solidFill>
      </dgm:spPr>
      <dgm:t>
        <a:bodyPr/>
        <a:lstStyle/>
        <a:p>
          <a:r>
            <a:rPr lang="en-US" dirty="0" smtClean="0"/>
            <a:t>Audit Controls</a:t>
          </a:r>
          <a:endParaRPr lang="en-US" dirty="0"/>
        </a:p>
      </dgm:t>
    </dgm:pt>
    <dgm:pt modelId="{8AC4C228-2581-A445-A480-E164E4A6EF93}" type="parTrans" cxnId="{A16D269A-F6A4-B843-8C44-B4A60CB90B96}">
      <dgm:prSet/>
      <dgm:spPr/>
      <dgm:t>
        <a:bodyPr/>
        <a:lstStyle/>
        <a:p>
          <a:endParaRPr lang="en-US"/>
        </a:p>
      </dgm:t>
    </dgm:pt>
    <dgm:pt modelId="{611CA36F-6CF1-2146-9929-059CD343026A}" type="sibTrans" cxnId="{A16D269A-F6A4-B843-8C44-B4A60CB90B96}">
      <dgm:prSet/>
      <dgm:spPr/>
      <dgm:t>
        <a:bodyPr/>
        <a:lstStyle/>
        <a:p>
          <a:endParaRPr lang="en-US"/>
        </a:p>
      </dgm:t>
    </dgm:pt>
    <dgm:pt modelId="{E1D0B28A-0EB2-544A-9989-27FE18BAD347}">
      <dgm:prSet phldrT="[Text]"/>
      <dgm:spPr>
        <a:solidFill>
          <a:srgbClr val="793391"/>
        </a:solidFill>
      </dgm:spPr>
      <dgm:t>
        <a:bodyPr/>
        <a:lstStyle/>
        <a:p>
          <a:r>
            <a:rPr lang="en-US" dirty="0" smtClean="0"/>
            <a:t>Workforce Security</a:t>
          </a:r>
          <a:endParaRPr lang="en-US" dirty="0"/>
        </a:p>
      </dgm:t>
    </dgm:pt>
    <dgm:pt modelId="{64F7893A-C0EA-D34A-B2CA-6EA6E52C8596}" type="parTrans" cxnId="{1A023C42-A4E5-0C43-8CAD-1B119481AE83}">
      <dgm:prSet/>
      <dgm:spPr/>
      <dgm:t>
        <a:bodyPr/>
        <a:lstStyle/>
        <a:p>
          <a:endParaRPr lang="en-US"/>
        </a:p>
      </dgm:t>
    </dgm:pt>
    <dgm:pt modelId="{1F9FE7F8-550A-A940-911F-965F21500DE3}" type="sibTrans" cxnId="{1A023C42-A4E5-0C43-8CAD-1B119481AE83}">
      <dgm:prSet/>
      <dgm:spPr/>
      <dgm:t>
        <a:bodyPr/>
        <a:lstStyle/>
        <a:p>
          <a:endParaRPr lang="en-US"/>
        </a:p>
      </dgm:t>
    </dgm:pt>
    <dgm:pt modelId="{808DC171-ED77-B448-9C87-F98D7CC24491}">
      <dgm:prSet phldrT="[Text]"/>
      <dgm:spPr>
        <a:solidFill>
          <a:srgbClr val="793391"/>
        </a:solidFill>
      </dgm:spPr>
      <dgm:t>
        <a:bodyPr/>
        <a:lstStyle/>
        <a:p>
          <a:r>
            <a:rPr lang="en-US" dirty="0" smtClean="0"/>
            <a:t>Information Access Management</a:t>
          </a:r>
          <a:endParaRPr lang="en-US" dirty="0"/>
        </a:p>
      </dgm:t>
    </dgm:pt>
    <dgm:pt modelId="{28BFA3DB-3F75-5044-9C68-C7FCB688BAEA}" type="parTrans" cxnId="{DC5EA6B5-A54E-B344-8755-B4B5BD001984}">
      <dgm:prSet/>
      <dgm:spPr/>
      <dgm:t>
        <a:bodyPr/>
        <a:lstStyle/>
        <a:p>
          <a:endParaRPr lang="en-US"/>
        </a:p>
      </dgm:t>
    </dgm:pt>
    <dgm:pt modelId="{B81AFB83-C859-374E-BF65-3A87B9846499}" type="sibTrans" cxnId="{DC5EA6B5-A54E-B344-8755-B4B5BD001984}">
      <dgm:prSet/>
      <dgm:spPr/>
      <dgm:t>
        <a:bodyPr/>
        <a:lstStyle/>
        <a:p>
          <a:endParaRPr lang="en-US"/>
        </a:p>
      </dgm:t>
    </dgm:pt>
    <dgm:pt modelId="{AF6CB362-D4F0-8143-BC39-5E4B229F2916}">
      <dgm:prSet phldrT="[Text]"/>
      <dgm:spPr>
        <a:solidFill>
          <a:srgbClr val="793391"/>
        </a:solidFill>
      </dgm:spPr>
      <dgm:t>
        <a:bodyPr/>
        <a:lstStyle/>
        <a:p>
          <a:r>
            <a:rPr lang="en-US" dirty="0" smtClean="0"/>
            <a:t>Security Awareness and Training</a:t>
          </a:r>
          <a:endParaRPr lang="en-US" dirty="0"/>
        </a:p>
      </dgm:t>
    </dgm:pt>
    <dgm:pt modelId="{E59482F3-1C82-994E-8197-D4D89052C22D}" type="parTrans" cxnId="{C96EE253-8B36-EA4C-96BC-76BBCA0C4B20}">
      <dgm:prSet/>
      <dgm:spPr/>
      <dgm:t>
        <a:bodyPr/>
        <a:lstStyle/>
        <a:p>
          <a:endParaRPr lang="en-US"/>
        </a:p>
      </dgm:t>
    </dgm:pt>
    <dgm:pt modelId="{9A682D29-7CC6-2C42-BC83-7F6AAA19EFDD}" type="sibTrans" cxnId="{C96EE253-8B36-EA4C-96BC-76BBCA0C4B20}">
      <dgm:prSet/>
      <dgm:spPr/>
      <dgm:t>
        <a:bodyPr/>
        <a:lstStyle/>
        <a:p>
          <a:endParaRPr lang="en-US"/>
        </a:p>
      </dgm:t>
    </dgm:pt>
    <dgm:pt modelId="{41FD034C-3A1E-864D-81CC-2A96B4633663}">
      <dgm:prSet phldrT="[Text]"/>
      <dgm:spPr>
        <a:solidFill>
          <a:srgbClr val="793391"/>
        </a:solidFill>
      </dgm:spPr>
      <dgm:t>
        <a:bodyPr/>
        <a:lstStyle/>
        <a:p>
          <a:r>
            <a:rPr lang="en-US" dirty="0" smtClean="0"/>
            <a:t>Security Incident Procedures</a:t>
          </a:r>
          <a:endParaRPr lang="en-US" dirty="0"/>
        </a:p>
      </dgm:t>
    </dgm:pt>
    <dgm:pt modelId="{8ED1E33D-9215-0B42-A8A2-CFEA8C275789}" type="parTrans" cxnId="{AE43EECF-AD12-964C-9DC8-F79FD7F31C2C}">
      <dgm:prSet/>
      <dgm:spPr/>
      <dgm:t>
        <a:bodyPr/>
        <a:lstStyle/>
        <a:p>
          <a:endParaRPr lang="en-US"/>
        </a:p>
      </dgm:t>
    </dgm:pt>
    <dgm:pt modelId="{E6FF2B3A-D64C-2A47-8EFF-C19E67B0FFEE}" type="sibTrans" cxnId="{AE43EECF-AD12-964C-9DC8-F79FD7F31C2C}">
      <dgm:prSet/>
      <dgm:spPr/>
      <dgm:t>
        <a:bodyPr/>
        <a:lstStyle/>
        <a:p>
          <a:endParaRPr lang="en-US"/>
        </a:p>
      </dgm:t>
    </dgm:pt>
    <dgm:pt modelId="{B9BBE56F-7E73-5744-95CB-88573E4DA91E}">
      <dgm:prSet phldrT="[Text]"/>
      <dgm:spPr>
        <a:solidFill>
          <a:srgbClr val="793391"/>
        </a:solidFill>
      </dgm:spPr>
      <dgm:t>
        <a:bodyPr/>
        <a:lstStyle/>
        <a:p>
          <a:r>
            <a:rPr lang="en-US" dirty="0" smtClean="0"/>
            <a:t>Contingency Plan</a:t>
          </a:r>
          <a:endParaRPr lang="en-US" dirty="0"/>
        </a:p>
      </dgm:t>
    </dgm:pt>
    <dgm:pt modelId="{5D454C02-7D4D-9546-9CC0-C5291CEC86CC}" type="parTrans" cxnId="{CB7DE872-9F5A-1E47-820C-A74DBB2A338A}">
      <dgm:prSet/>
      <dgm:spPr/>
      <dgm:t>
        <a:bodyPr/>
        <a:lstStyle/>
        <a:p>
          <a:endParaRPr lang="en-US"/>
        </a:p>
      </dgm:t>
    </dgm:pt>
    <dgm:pt modelId="{FD0C344D-3304-9C40-A2AD-21CEEB75161D}" type="sibTrans" cxnId="{CB7DE872-9F5A-1E47-820C-A74DBB2A338A}">
      <dgm:prSet/>
      <dgm:spPr/>
      <dgm:t>
        <a:bodyPr/>
        <a:lstStyle/>
        <a:p>
          <a:endParaRPr lang="en-US"/>
        </a:p>
      </dgm:t>
    </dgm:pt>
    <dgm:pt modelId="{0A61307F-02BB-8841-806F-D67F8F309AA0}">
      <dgm:prSet phldrT="[Text]"/>
      <dgm:spPr>
        <a:solidFill>
          <a:srgbClr val="793391"/>
        </a:solidFill>
      </dgm:spPr>
      <dgm:t>
        <a:bodyPr/>
        <a:lstStyle/>
        <a:p>
          <a:r>
            <a:rPr lang="en-US" dirty="0" smtClean="0"/>
            <a:t>Evaluation</a:t>
          </a:r>
          <a:endParaRPr lang="en-US" dirty="0"/>
        </a:p>
      </dgm:t>
    </dgm:pt>
    <dgm:pt modelId="{289B1CCE-27D6-0A44-92DB-1410898EA624}" type="parTrans" cxnId="{70269BC1-5E3C-CC41-90AA-7C042A73C503}">
      <dgm:prSet/>
      <dgm:spPr/>
      <dgm:t>
        <a:bodyPr/>
        <a:lstStyle/>
        <a:p>
          <a:endParaRPr lang="en-US"/>
        </a:p>
      </dgm:t>
    </dgm:pt>
    <dgm:pt modelId="{65EBA688-B95D-2F40-A3D3-1BE2279ED818}" type="sibTrans" cxnId="{70269BC1-5E3C-CC41-90AA-7C042A73C503}">
      <dgm:prSet/>
      <dgm:spPr/>
      <dgm:t>
        <a:bodyPr/>
        <a:lstStyle/>
        <a:p>
          <a:endParaRPr lang="en-US"/>
        </a:p>
      </dgm:t>
    </dgm:pt>
    <dgm:pt modelId="{DFF499D3-7AFA-974C-ACC2-0A9024CB8559}">
      <dgm:prSet phldrT="[Text]"/>
      <dgm:spPr>
        <a:solidFill>
          <a:srgbClr val="793391"/>
        </a:solidFill>
      </dgm:spPr>
      <dgm:t>
        <a:bodyPr/>
        <a:lstStyle/>
        <a:p>
          <a:r>
            <a:rPr lang="en-US" dirty="0" smtClean="0"/>
            <a:t>Business Associate Agreements and Other Arrangements</a:t>
          </a:r>
          <a:endParaRPr lang="en-US" dirty="0"/>
        </a:p>
      </dgm:t>
    </dgm:pt>
    <dgm:pt modelId="{30B48DB4-ABBB-BD4A-90E9-2AE449EC851B}" type="parTrans" cxnId="{7A91C457-1E23-E747-9116-E9363FB87D13}">
      <dgm:prSet/>
      <dgm:spPr/>
      <dgm:t>
        <a:bodyPr/>
        <a:lstStyle/>
        <a:p>
          <a:endParaRPr lang="en-US"/>
        </a:p>
      </dgm:t>
    </dgm:pt>
    <dgm:pt modelId="{A4393936-08A1-D744-97AC-270E49D61756}" type="sibTrans" cxnId="{7A91C457-1E23-E747-9116-E9363FB87D13}">
      <dgm:prSet/>
      <dgm:spPr/>
      <dgm:t>
        <a:bodyPr/>
        <a:lstStyle/>
        <a:p>
          <a:endParaRPr lang="en-US"/>
        </a:p>
      </dgm:t>
    </dgm:pt>
    <dgm:pt modelId="{A27EB124-D22D-334D-9C8D-B6E626848A90}">
      <dgm:prSet phldrT="[Text]"/>
      <dgm:spPr>
        <a:solidFill>
          <a:srgbClr val="793391"/>
        </a:solidFill>
      </dgm:spPr>
      <dgm:t>
        <a:bodyPr/>
        <a:lstStyle/>
        <a:p>
          <a:r>
            <a:rPr lang="en-US" dirty="0" smtClean="0"/>
            <a:t>Workstation Use</a:t>
          </a:r>
          <a:endParaRPr lang="en-US" dirty="0"/>
        </a:p>
      </dgm:t>
    </dgm:pt>
    <dgm:pt modelId="{21CE065D-65ED-AD45-A524-3ED543F22A11}" type="parTrans" cxnId="{FB4DAD7F-5F08-8F40-A144-89438DF46167}">
      <dgm:prSet/>
      <dgm:spPr/>
      <dgm:t>
        <a:bodyPr/>
        <a:lstStyle/>
        <a:p>
          <a:endParaRPr lang="en-US"/>
        </a:p>
      </dgm:t>
    </dgm:pt>
    <dgm:pt modelId="{AD14B29A-2F46-4545-9278-5518E07B6284}" type="sibTrans" cxnId="{FB4DAD7F-5F08-8F40-A144-89438DF46167}">
      <dgm:prSet/>
      <dgm:spPr/>
      <dgm:t>
        <a:bodyPr/>
        <a:lstStyle/>
        <a:p>
          <a:endParaRPr lang="en-US"/>
        </a:p>
      </dgm:t>
    </dgm:pt>
    <dgm:pt modelId="{07B9C97B-7F78-D649-AB82-5AE2F7293E30}">
      <dgm:prSet phldrT="[Text]"/>
      <dgm:spPr>
        <a:solidFill>
          <a:srgbClr val="793391"/>
        </a:solidFill>
      </dgm:spPr>
      <dgm:t>
        <a:bodyPr/>
        <a:lstStyle/>
        <a:p>
          <a:r>
            <a:rPr lang="en-US" dirty="0" smtClean="0"/>
            <a:t>Device and Media Controls</a:t>
          </a:r>
          <a:endParaRPr lang="en-US" dirty="0"/>
        </a:p>
      </dgm:t>
    </dgm:pt>
    <dgm:pt modelId="{91EC9F56-D13B-164E-9D64-4C1DD8BB9127}" type="parTrans" cxnId="{E7D9AA66-30EC-D349-8371-E153EF770F9C}">
      <dgm:prSet/>
      <dgm:spPr/>
      <dgm:t>
        <a:bodyPr/>
        <a:lstStyle/>
        <a:p>
          <a:endParaRPr lang="en-US"/>
        </a:p>
      </dgm:t>
    </dgm:pt>
    <dgm:pt modelId="{02A76427-ACE7-014A-8095-9D324D63BD64}" type="sibTrans" cxnId="{E7D9AA66-30EC-D349-8371-E153EF770F9C}">
      <dgm:prSet/>
      <dgm:spPr/>
      <dgm:t>
        <a:bodyPr/>
        <a:lstStyle/>
        <a:p>
          <a:endParaRPr lang="en-US"/>
        </a:p>
      </dgm:t>
    </dgm:pt>
    <dgm:pt modelId="{34006CCA-887E-8D4C-8B23-7E53302311DA}">
      <dgm:prSet phldrT="[Text]"/>
      <dgm:spPr>
        <a:solidFill>
          <a:srgbClr val="793391"/>
        </a:solidFill>
      </dgm:spPr>
      <dgm:t>
        <a:bodyPr/>
        <a:lstStyle/>
        <a:p>
          <a:r>
            <a:rPr lang="en-US" dirty="0" smtClean="0"/>
            <a:t>Integrity</a:t>
          </a:r>
          <a:endParaRPr lang="en-US" dirty="0"/>
        </a:p>
      </dgm:t>
    </dgm:pt>
    <dgm:pt modelId="{84B0D710-BD5C-4648-9CCF-558EDF2EF7A6}" type="parTrans" cxnId="{7FC78FCE-A162-FB49-A6A4-FED4B67CFF24}">
      <dgm:prSet/>
      <dgm:spPr/>
      <dgm:t>
        <a:bodyPr/>
        <a:lstStyle/>
        <a:p>
          <a:endParaRPr lang="en-US"/>
        </a:p>
      </dgm:t>
    </dgm:pt>
    <dgm:pt modelId="{6533ADB1-C591-2643-AEE1-F79ECD84A91B}" type="sibTrans" cxnId="{7FC78FCE-A162-FB49-A6A4-FED4B67CFF24}">
      <dgm:prSet/>
      <dgm:spPr/>
      <dgm:t>
        <a:bodyPr/>
        <a:lstStyle/>
        <a:p>
          <a:endParaRPr lang="en-US"/>
        </a:p>
      </dgm:t>
    </dgm:pt>
    <dgm:pt modelId="{924E1951-22C0-9942-851D-69C00B0B5E28}">
      <dgm:prSet phldrT="[Text]"/>
      <dgm:spPr>
        <a:solidFill>
          <a:srgbClr val="793391"/>
        </a:solidFill>
      </dgm:spPr>
      <dgm:t>
        <a:bodyPr/>
        <a:lstStyle/>
        <a:p>
          <a:r>
            <a:rPr lang="en-US" dirty="0" smtClean="0"/>
            <a:t>Person or Entity Authentication</a:t>
          </a:r>
          <a:endParaRPr lang="en-US" dirty="0"/>
        </a:p>
      </dgm:t>
    </dgm:pt>
    <dgm:pt modelId="{890E0E0A-21AF-454B-919A-F6801872842C}" type="parTrans" cxnId="{54D0A87C-FC4F-B94F-87C9-01FE12AACA03}">
      <dgm:prSet/>
      <dgm:spPr/>
      <dgm:t>
        <a:bodyPr/>
        <a:lstStyle/>
        <a:p>
          <a:endParaRPr lang="en-US"/>
        </a:p>
      </dgm:t>
    </dgm:pt>
    <dgm:pt modelId="{AA50A665-25CF-0B4A-A05A-509D46A1B66E}" type="sibTrans" cxnId="{54D0A87C-FC4F-B94F-87C9-01FE12AACA03}">
      <dgm:prSet/>
      <dgm:spPr/>
      <dgm:t>
        <a:bodyPr/>
        <a:lstStyle/>
        <a:p>
          <a:endParaRPr lang="en-US"/>
        </a:p>
      </dgm:t>
    </dgm:pt>
    <dgm:pt modelId="{6FD12558-1FFF-C849-B99A-9DCB869C7B73}">
      <dgm:prSet phldrT="[Text]"/>
      <dgm:spPr>
        <a:solidFill>
          <a:srgbClr val="793391"/>
        </a:solidFill>
      </dgm:spPr>
      <dgm:t>
        <a:bodyPr/>
        <a:lstStyle/>
        <a:p>
          <a:r>
            <a:rPr lang="en-US" dirty="0" smtClean="0"/>
            <a:t>Transmission Security</a:t>
          </a:r>
          <a:endParaRPr lang="en-US" dirty="0"/>
        </a:p>
      </dgm:t>
    </dgm:pt>
    <dgm:pt modelId="{DA5EDC34-DAF3-D24E-8C59-D4DED4329327}" type="parTrans" cxnId="{5B7D56AB-2D2D-E949-8A9F-8F1A01921BA8}">
      <dgm:prSet/>
      <dgm:spPr/>
      <dgm:t>
        <a:bodyPr/>
        <a:lstStyle/>
        <a:p>
          <a:endParaRPr lang="en-US"/>
        </a:p>
      </dgm:t>
    </dgm:pt>
    <dgm:pt modelId="{6F0B670F-9096-E647-B7DE-A945D28DC549}" type="sibTrans" cxnId="{5B7D56AB-2D2D-E949-8A9F-8F1A01921BA8}">
      <dgm:prSet/>
      <dgm:spPr/>
      <dgm:t>
        <a:bodyPr/>
        <a:lstStyle/>
        <a:p>
          <a:endParaRPr lang="en-US"/>
        </a:p>
      </dgm:t>
    </dgm:pt>
    <dgm:pt modelId="{486A2489-0216-BF43-B9AF-A1BECED401D9}" type="pres">
      <dgm:prSet presAssocID="{703A0878-BF9A-E94F-BF6E-46396979A37B}" presName="theList" presStyleCnt="0">
        <dgm:presLayoutVars>
          <dgm:dir/>
          <dgm:animLvl val="lvl"/>
          <dgm:resizeHandles val="exact"/>
        </dgm:presLayoutVars>
      </dgm:prSet>
      <dgm:spPr/>
      <dgm:t>
        <a:bodyPr/>
        <a:lstStyle/>
        <a:p>
          <a:endParaRPr lang="en-US"/>
        </a:p>
      </dgm:t>
    </dgm:pt>
    <dgm:pt modelId="{703C634D-6075-6545-A11C-0B12EE391964}" type="pres">
      <dgm:prSet presAssocID="{DD83EBC9-B98B-4C4F-B3CE-26F11CCA9401}" presName="compNode" presStyleCnt="0"/>
      <dgm:spPr/>
    </dgm:pt>
    <dgm:pt modelId="{D48DEAA4-BD6D-B14D-B3EB-686F1D5C4661}" type="pres">
      <dgm:prSet presAssocID="{DD83EBC9-B98B-4C4F-B3CE-26F11CCA9401}" presName="aNode" presStyleLbl="bgShp" presStyleIdx="0" presStyleCnt="3"/>
      <dgm:spPr/>
      <dgm:t>
        <a:bodyPr/>
        <a:lstStyle/>
        <a:p>
          <a:endParaRPr lang="en-US"/>
        </a:p>
      </dgm:t>
    </dgm:pt>
    <dgm:pt modelId="{1A0880A6-8B49-6D4D-996B-61ED61CD717E}" type="pres">
      <dgm:prSet presAssocID="{DD83EBC9-B98B-4C4F-B3CE-26F11CCA9401}" presName="textNode" presStyleLbl="bgShp" presStyleIdx="0" presStyleCnt="3"/>
      <dgm:spPr/>
      <dgm:t>
        <a:bodyPr/>
        <a:lstStyle/>
        <a:p>
          <a:endParaRPr lang="en-US"/>
        </a:p>
      </dgm:t>
    </dgm:pt>
    <dgm:pt modelId="{75A25EC0-C383-E141-A75F-085E1F94E975}" type="pres">
      <dgm:prSet presAssocID="{DD83EBC9-B98B-4C4F-B3CE-26F11CCA9401}" presName="compChildNode" presStyleCnt="0"/>
      <dgm:spPr/>
    </dgm:pt>
    <dgm:pt modelId="{A8F7ED9D-895B-704F-A34A-260423E1FD92}" type="pres">
      <dgm:prSet presAssocID="{DD83EBC9-B98B-4C4F-B3CE-26F11CCA9401}" presName="theInnerList" presStyleCnt="0"/>
      <dgm:spPr/>
    </dgm:pt>
    <dgm:pt modelId="{0EB266E0-5490-A342-9310-43D907199C2C}" type="pres">
      <dgm:prSet presAssocID="{2F1BA82B-B504-DF4B-B25E-12AAA81A2E56}" presName="childNode" presStyleLbl="node1" presStyleIdx="0" presStyleCnt="18">
        <dgm:presLayoutVars>
          <dgm:bulletEnabled val="1"/>
        </dgm:presLayoutVars>
      </dgm:prSet>
      <dgm:spPr/>
      <dgm:t>
        <a:bodyPr/>
        <a:lstStyle/>
        <a:p>
          <a:endParaRPr lang="en-US"/>
        </a:p>
      </dgm:t>
    </dgm:pt>
    <dgm:pt modelId="{594B42B0-D95B-7243-BA19-2E6133BEF9C8}" type="pres">
      <dgm:prSet presAssocID="{2F1BA82B-B504-DF4B-B25E-12AAA81A2E56}" presName="aSpace2" presStyleCnt="0"/>
      <dgm:spPr/>
    </dgm:pt>
    <dgm:pt modelId="{72910172-96A4-C24A-8BF3-39B5024D1FFA}" type="pres">
      <dgm:prSet presAssocID="{D7FA5AF1-D01E-174E-93D3-DFB1621C130C}" presName="childNode" presStyleLbl="node1" presStyleIdx="1" presStyleCnt="18">
        <dgm:presLayoutVars>
          <dgm:bulletEnabled val="1"/>
        </dgm:presLayoutVars>
      </dgm:prSet>
      <dgm:spPr/>
      <dgm:t>
        <a:bodyPr/>
        <a:lstStyle/>
        <a:p>
          <a:endParaRPr lang="en-US"/>
        </a:p>
      </dgm:t>
    </dgm:pt>
    <dgm:pt modelId="{B8196678-FFB0-534E-B77B-92806F0AA9BE}" type="pres">
      <dgm:prSet presAssocID="{D7FA5AF1-D01E-174E-93D3-DFB1621C130C}" presName="aSpace2" presStyleCnt="0"/>
      <dgm:spPr/>
    </dgm:pt>
    <dgm:pt modelId="{04212E2E-617B-3043-9B94-4C9F598D988C}" type="pres">
      <dgm:prSet presAssocID="{E1D0B28A-0EB2-544A-9989-27FE18BAD347}" presName="childNode" presStyleLbl="node1" presStyleIdx="2" presStyleCnt="18">
        <dgm:presLayoutVars>
          <dgm:bulletEnabled val="1"/>
        </dgm:presLayoutVars>
      </dgm:prSet>
      <dgm:spPr/>
      <dgm:t>
        <a:bodyPr/>
        <a:lstStyle/>
        <a:p>
          <a:endParaRPr lang="en-US"/>
        </a:p>
      </dgm:t>
    </dgm:pt>
    <dgm:pt modelId="{5A8A26D2-0201-5442-9AAC-B2C8C5C3154F}" type="pres">
      <dgm:prSet presAssocID="{E1D0B28A-0EB2-544A-9989-27FE18BAD347}" presName="aSpace2" presStyleCnt="0"/>
      <dgm:spPr/>
    </dgm:pt>
    <dgm:pt modelId="{0B64AB6F-28BE-8A43-A679-9F040F9F59B1}" type="pres">
      <dgm:prSet presAssocID="{808DC171-ED77-B448-9C87-F98D7CC24491}" presName="childNode" presStyleLbl="node1" presStyleIdx="3" presStyleCnt="18">
        <dgm:presLayoutVars>
          <dgm:bulletEnabled val="1"/>
        </dgm:presLayoutVars>
      </dgm:prSet>
      <dgm:spPr/>
      <dgm:t>
        <a:bodyPr/>
        <a:lstStyle/>
        <a:p>
          <a:endParaRPr lang="en-US"/>
        </a:p>
      </dgm:t>
    </dgm:pt>
    <dgm:pt modelId="{4BDE1668-A96D-974D-BD72-75E6616A663A}" type="pres">
      <dgm:prSet presAssocID="{808DC171-ED77-B448-9C87-F98D7CC24491}" presName="aSpace2" presStyleCnt="0"/>
      <dgm:spPr/>
    </dgm:pt>
    <dgm:pt modelId="{2E4B09B6-CE5D-9645-BB56-D67294252A1D}" type="pres">
      <dgm:prSet presAssocID="{AF6CB362-D4F0-8143-BC39-5E4B229F2916}" presName="childNode" presStyleLbl="node1" presStyleIdx="4" presStyleCnt="18">
        <dgm:presLayoutVars>
          <dgm:bulletEnabled val="1"/>
        </dgm:presLayoutVars>
      </dgm:prSet>
      <dgm:spPr/>
      <dgm:t>
        <a:bodyPr/>
        <a:lstStyle/>
        <a:p>
          <a:endParaRPr lang="en-US"/>
        </a:p>
      </dgm:t>
    </dgm:pt>
    <dgm:pt modelId="{0419E599-9AEC-C748-8BB8-1936947698DA}" type="pres">
      <dgm:prSet presAssocID="{AF6CB362-D4F0-8143-BC39-5E4B229F2916}" presName="aSpace2" presStyleCnt="0"/>
      <dgm:spPr/>
    </dgm:pt>
    <dgm:pt modelId="{CA479813-11E3-9F40-A4B5-D7625CE34FF5}" type="pres">
      <dgm:prSet presAssocID="{41FD034C-3A1E-864D-81CC-2A96B4633663}" presName="childNode" presStyleLbl="node1" presStyleIdx="5" presStyleCnt="18">
        <dgm:presLayoutVars>
          <dgm:bulletEnabled val="1"/>
        </dgm:presLayoutVars>
      </dgm:prSet>
      <dgm:spPr/>
      <dgm:t>
        <a:bodyPr/>
        <a:lstStyle/>
        <a:p>
          <a:endParaRPr lang="en-US"/>
        </a:p>
      </dgm:t>
    </dgm:pt>
    <dgm:pt modelId="{EBCA0D8F-8E28-DA4A-9BA1-5337C2385240}" type="pres">
      <dgm:prSet presAssocID="{41FD034C-3A1E-864D-81CC-2A96B4633663}" presName="aSpace2" presStyleCnt="0"/>
      <dgm:spPr/>
    </dgm:pt>
    <dgm:pt modelId="{F416DAD9-F239-0B4F-9B7E-C35F1446E704}" type="pres">
      <dgm:prSet presAssocID="{B9BBE56F-7E73-5744-95CB-88573E4DA91E}" presName="childNode" presStyleLbl="node1" presStyleIdx="6" presStyleCnt="18">
        <dgm:presLayoutVars>
          <dgm:bulletEnabled val="1"/>
        </dgm:presLayoutVars>
      </dgm:prSet>
      <dgm:spPr/>
      <dgm:t>
        <a:bodyPr/>
        <a:lstStyle/>
        <a:p>
          <a:endParaRPr lang="en-US"/>
        </a:p>
      </dgm:t>
    </dgm:pt>
    <dgm:pt modelId="{F12A7CAA-3271-CF46-B4C1-368D778A03CA}" type="pres">
      <dgm:prSet presAssocID="{B9BBE56F-7E73-5744-95CB-88573E4DA91E}" presName="aSpace2" presStyleCnt="0"/>
      <dgm:spPr/>
    </dgm:pt>
    <dgm:pt modelId="{53B986AA-1662-6D48-B096-25900A5B09EB}" type="pres">
      <dgm:prSet presAssocID="{0A61307F-02BB-8841-806F-D67F8F309AA0}" presName="childNode" presStyleLbl="node1" presStyleIdx="7" presStyleCnt="18">
        <dgm:presLayoutVars>
          <dgm:bulletEnabled val="1"/>
        </dgm:presLayoutVars>
      </dgm:prSet>
      <dgm:spPr/>
      <dgm:t>
        <a:bodyPr/>
        <a:lstStyle/>
        <a:p>
          <a:endParaRPr lang="en-US"/>
        </a:p>
      </dgm:t>
    </dgm:pt>
    <dgm:pt modelId="{9F429540-FA33-314C-B0EC-CD60F330A46F}" type="pres">
      <dgm:prSet presAssocID="{0A61307F-02BB-8841-806F-D67F8F309AA0}" presName="aSpace2" presStyleCnt="0"/>
      <dgm:spPr/>
    </dgm:pt>
    <dgm:pt modelId="{8BC57438-8225-064C-B5C3-9B15294877BB}" type="pres">
      <dgm:prSet presAssocID="{DFF499D3-7AFA-974C-ACC2-0A9024CB8559}" presName="childNode" presStyleLbl="node1" presStyleIdx="8" presStyleCnt="18">
        <dgm:presLayoutVars>
          <dgm:bulletEnabled val="1"/>
        </dgm:presLayoutVars>
      </dgm:prSet>
      <dgm:spPr/>
      <dgm:t>
        <a:bodyPr/>
        <a:lstStyle/>
        <a:p>
          <a:endParaRPr lang="en-US"/>
        </a:p>
      </dgm:t>
    </dgm:pt>
    <dgm:pt modelId="{96EFEA12-26EF-5B4E-8B17-D51DAAA0DD5F}" type="pres">
      <dgm:prSet presAssocID="{DD83EBC9-B98B-4C4F-B3CE-26F11CCA9401}" presName="aSpace" presStyleCnt="0"/>
      <dgm:spPr/>
    </dgm:pt>
    <dgm:pt modelId="{E9FAD5A7-A479-E047-B3AC-0A5DF205F335}" type="pres">
      <dgm:prSet presAssocID="{6BEC4113-D5C8-4140-99CA-705AE4D3593D}" presName="compNode" presStyleCnt="0"/>
      <dgm:spPr/>
    </dgm:pt>
    <dgm:pt modelId="{589F69C0-6AF2-1949-8A48-7DF3B6D2091C}" type="pres">
      <dgm:prSet presAssocID="{6BEC4113-D5C8-4140-99CA-705AE4D3593D}" presName="aNode" presStyleLbl="bgShp" presStyleIdx="1" presStyleCnt="3"/>
      <dgm:spPr/>
      <dgm:t>
        <a:bodyPr/>
        <a:lstStyle/>
        <a:p>
          <a:endParaRPr lang="en-US"/>
        </a:p>
      </dgm:t>
    </dgm:pt>
    <dgm:pt modelId="{0540E016-F4E3-9448-958D-E16B393FA31A}" type="pres">
      <dgm:prSet presAssocID="{6BEC4113-D5C8-4140-99CA-705AE4D3593D}" presName="textNode" presStyleLbl="bgShp" presStyleIdx="1" presStyleCnt="3"/>
      <dgm:spPr/>
      <dgm:t>
        <a:bodyPr/>
        <a:lstStyle/>
        <a:p>
          <a:endParaRPr lang="en-US"/>
        </a:p>
      </dgm:t>
    </dgm:pt>
    <dgm:pt modelId="{939782F0-3288-0B47-BB2D-024D1FECA0B1}" type="pres">
      <dgm:prSet presAssocID="{6BEC4113-D5C8-4140-99CA-705AE4D3593D}" presName="compChildNode" presStyleCnt="0"/>
      <dgm:spPr/>
    </dgm:pt>
    <dgm:pt modelId="{1F8914AD-096A-B64C-A15B-0F00E72E0173}" type="pres">
      <dgm:prSet presAssocID="{6BEC4113-D5C8-4140-99CA-705AE4D3593D}" presName="theInnerList" presStyleCnt="0"/>
      <dgm:spPr/>
    </dgm:pt>
    <dgm:pt modelId="{02929439-ED7E-9345-9AF0-2644F45ABE43}" type="pres">
      <dgm:prSet presAssocID="{7DD8021D-6744-EC45-8F59-EB69BEBB11F2}" presName="childNode" presStyleLbl="node1" presStyleIdx="9" presStyleCnt="18">
        <dgm:presLayoutVars>
          <dgm:bulletEnabled val="1"/>
        </dgm:presLayoutVars>
      </dgm:prSet>
      <dgm:spPr/>
      <dgm:t>
        <a:bodyPr/>
        <a:lstStyle/>
        <a:p>
          <a:endParaRPr lang="en-US"/>
        </a:p>
      </dgm:t>
    </dgm:pt>
    <dgm:pt modelId="{D05BDF0E-75E7-D74F-B829-2A3CAA9D9609}" type="pres">
      <dgm:prSet presAssocID="{7DD8021D-6744-EC45-8F59-EB69BEBB11F2}" presName="aSpace2" presStyleCnt="0"/>
      <dgm:spPr/>
    </dgm:pt>
    <dgm:pt modelId="{BD16C639-E121-D74F-91F7-5DB4B70D8798}" type="pres">
      <dgm:prSet presAssocID="{A27EB124-D22D-334D-9C8D-B6E626848A90}" presName="childNode" presStyleLbl="node1" presStyleIdx="10" presStyleCnt="18">
        <dgm:presLayoutVars>
          <dgm:bulletEnabled val="1"/>
        </dgm:presLayoutVars>
      </dgm:prSet>
      <dgm:spPr/>
      <dgm:t>
        <a:bodyPr/>
        <a:lstStyle/>
        <a:p>
          <a:endParaRPr lang="en-US"/>
        </a:p>
      </dgm:t>
    </dgm:pt>
    <dgm:pt modelId="{47F37484-4A28-984E-886D-C07D83EB7C68}" type="pres">
      <dgm:prSet presAssocID="{A27EB124-D22D-334D-9C8D-B6E626848A90}" presName="aSpace2" presStyleCnt="0"/>
      <dgm:spPr/>
    </dgm:pt>
    <dgm:pt modelId="{2DD4E292-DED9-B543-893B-175B40E914CF}" type="pres">
      <dgm:prSet presAssocID="{B82E5851-B977-3B49-A1FC-11CB05CC750B}" presName="childNode" presStyleLbl="node1" presStyleIdx="11" presStyleCnt="18">
        <dgm:presLayoutVars>
          <dgm:bulletEnabled val="1"/>
        </dgm:presLayoutVars>
      </dgm:prSet>
      <dgm:spPr/>
      <dgm:t>
        <a:bodyPr/>
        <a:lstStyle/>
        <a:p>
          <a:endParaRPr lang="en-US"/>
        </a:p>
      </dgm:t>
    </dgm:pt>
    <dgm:pt modelId="{21A3053B-926F-4A4D-9D51-EF8535DE1708}" type="pres">
      <dgm:prSet presAssocID="{B82E5851-B977-3B49-A1FC-11CB05CC750B}" presName="aSpace2" presStyleCnt="0"/>
      <dgm:spPr/>
    </dgm:pt>
    <dgm:pt modelId="{78C0D722-DA27-C947-AA8D-FB34F92D2C52}" type="pres">
      <dgm:prSet presAssocID="{07B9C97B-7F78-D649-AB82-5AE2F7293E30}" presName="childNode" presStyleLbl="node1" presStyleIdx="12" presStyleCnt="18">
        <dgm:presLayoutVars>
          <dgm:bulletEnabled val="1"/>
        </dgm:presLayoutVars>
      </dgm:prSet>
      <dgm:spPr/>
      <dgm:t>
        <a:bodyPr/>
        <a:lstStyle/>
        <a:p>
          <a:endParaRPr lang="en-US"/>
        </a:p>
      </dgm:t>
    </dgm:pt>
    <dgm:pt modelId="{EB828CD2-5CEB-CD48-AE5F-4A687F308EC9}" type="pres">
      <dgm:prSet presAssocID="{6BEC4113-D5C8-4140-99CA-705AE4D3593D}" presName="aSpace" presStyleCnt="0"/>
      <dgm:spPr/>
    </dgm:pt>
    <dgm:pt modelId="{77942AC4-37F6-9B40-8AFB-77D62EE41CE9}" type="pres">
      <dgm:prSet presAssocID="{8A93EE59-68C5-A34C-BFF6-BDF56EF0001A}" presName="compNode" presStyleCnt="0"/>
      <dgm:spPr/>
    </dgm:pt>
    <dgm:pt modelId="{120B0945-CFC9-194B-A2EF-7E8478046FF5}" type="pres">
      <dgm:prSet presAssocID="{8A93EE59-68C5-A34C-BFF6-BDF56EF0001A}" presName="aNode" presStyleLbl="bgShp" presStyleIdx="2" presStyleCnt="3"/>
      <dgm:spPr/>
      <dgm:t>
        <a:bodyPr/>
        <a:lstStyle/>
        <a:p>
          <a:endParaRPr lang="en-US"/>
        </a:p>
      </dgm:t>
    </dgm:pt>
    <dgm:pt modelId="{BD8BCE80-0A83-6541-96C8-43FF83CF5820}" type="pres">
      <dgm:prSet presAssocID="{8A93EE59-68C5-A34C-BFF6-BDF56EF0001A}" presName="textNode" presStyleLbl="bgShp" presStyleIdx="2" presStyleCnt="3"/>
      <dgm:spPr/>
      <dgm:t>
        <a:bodyPr/>
        <a:lstStyle/>
        <a:p>
          <a:endParaRPr lang="en-US"/>
        </a:p>
      </dgm:t>
    </dgm:pt>
    <dgm:pt modelId="{99F3C5F5-5A95-014A-B340-B5B6B02027F1}" type="pres">
      <dgm:prSet presAssocID="{8A93EE59-68C5-A34C-BFF6-BDF56EF0001A}" presName="compChildNode" presStyleCnt="0"/>
      <dgm:spPr/>
    </dgm:pt>
    <dgm:pt modelId="{47EF66EE-55D7-2347-BA4D-ACE699CF12D1}" type="pres">
      <dgm:prSet presAssocID="{8A93EE59-68C5-A34C-BFF6-BDF56EF0001A}" presName="theInnerList" presStyleCnt="0"/>
      <dgm:spPr/>
    </dgm:pt>
    <dgm:pt modelId="{1DAE2A05-EC74-ED42-BB8A-AA1A361B22BD}" type="pres">
      <dgm:prSet presAssocID="{C7857D6A-88B1-A044-88D6-0A8C011326A0}" presName="childNode" presStyleLbl="node1" presStyleIdx="13" presStyleCnt="18">
        <dgm:presLayoutVars>
          <dgm:bulletEnabled val="1"/>
        </dgm:presLayoutVars>
      </dgm:prSet>
      <dgm:spPr/>
      <dgm:t>
        <a:bodyPr/>
        <a:lstStyle/>
        <a:p>
          <a:endParaRPr lang="en-US"/>
        </a:p>
      </dgm:t>
    </dgm:pt>
    <dgm:pt modelId="{6C024D91-BF37-B14B-B465-A6DF3091DF31}" type="pres">
      <dgm:prSet presAssocID="{C7857D6A-88B1-A044-88D6-0A8C011326A0}" presName="aSpace2" presStyleCnt="0"/>
      <dgm:spPr/>
    </dgm:pt>
    <dgm:pt modelId="{D655343F-BE11-054B-92F1-1722EF219123}" type="pres">
      <dgm:prSet presAssocID="{2521D305-0AEB-B940-8D66-26D52ADEE059}" presName="childNode" presStyleLbl="node1" presStyleIdx="14" presStyleCnt="18">
        <dgm:presLayoutVars>
          <dgm:bulletEnabled val="1"/>
        </dgm:presLayoutVars>
      </dgm:prSet>
      <dgm:spPr/>
      <dgm:t>
        <a:bodyPr/>
        <a:lstStyle/>
        <a:p>
          <a:endParaRPr lang="en-US"/>
        </a:p>
      </dgm:t>
    </dgm:pt>
    <dgm:pt modelId="{0C9AF534-104F-DF41-B975-386944CD71D0}" type="pres">
      <dgm:prSet presAssocID="{2521D305-0AEB-B940-8D66-26D52ADEE059}" presName="aSpace2" presStyleCnt="0"/>
      <dgm:spPr/>
    </dgm:pt>
    <dgm:pt modelId="{9785C893-CC73-6A4B-858E-1184FEA46C02}" type="pres">
      <dgm:prSet presAssocID="{34006CCA-887E-8D4C-8B23-7E53302311DA}" presName="childNode" presStyleLbl="node1" presStyleIdx="15" presStyleCnt="18">
        <dgm:presLayoutVars>
          <dgm:bulletEnabled val="1"/>
        </dgm:presLayoutVars>
      </dgm:prSet>
      <dgm:spPr/>
      <dgm:t>
        <a:bodyPr/>
        <a:lstStyle/>
        <a:p>
          <a:endParaRPr lang="en-US"/>
        </a:p>
      </dgm:t>
    </dgm:pt>
    <dgm:pt modelId="{72E6B430-830F-564A-A72A-21F2B1DC7A31}" type="pres">
      <dgm:prSet presAssocID="{34006CCA-887E-8D4C-8B23-7E53302311DA}" presName="aSpace2" presStyleCnt="0"/>
      <dgm:spPr/>
    </dgm:pt>
    <dgm:pt modelId="{6747137C-5433-7F42-A8E2-B5B24638B3A8}" type="pres">
      <dgm:prSet presAssocID="{924E1951-22C0-9942-851D-69C00B0B5E28}" presName="childNode" presStyleLbl="node1" presStyleIdx="16" presStyleCnt="18">
        <dgm:presLayoutVars>
          <dgm:bulletEnabled val="1"/>
        </dgm:presLayoutVars>
      </dgm:prSet>
      <dgm:spPr/>
      <dgm:t>
        <a:bodyPr/>
        <a:lstStyle/>
        <a:p>
          <a:endParaRPr lang="en-US"/>
        </a:p>
      </dgm:t>
    </dgm:pt>
    <dgm:pt modelId="{B5F3CC6B-363D-A446-BD0F-F00C6E0C302B}" type="pres">
      <dgm:prSet presAssocID="{924E1951-22C0-9942-851D-69C00B0B5E28}" presName="aSpace2" presStyleCnt="0"/>
      <dgm:spPr/>
    </dgm:pt>
    <dgm:pt modelId="{2AE0B2F8-778E-F842-80B5-DAC3B98B3833}" type="pres">
      <dgm:prSet presAssocID="{6FD12558-1FFF-C849-B99A-9DCB869C7B73}" presName="childNode" presStyleLbl="node1" presStyleIdx="17" presStyleCnt="18">
        <dgm:presLayoutVars>
          <dgm:bulletEnabled val="1"/>
        </dgm:presLayoutVars>
      </dgm:prSet>
      <dgm:spPr/>
      <dgm:t>
        <a:bodyPr/>
        <a:lstStyle/>
        <a:p>
          <a:endParaRPr lang="en-US"/>
        </a:p>
      </dgm:t>
    </dgm:pt>
  </dgm:ptLst>
  <dgm:cxnLst>
    <dgm:cxn modelId="{DC5EA6B5-A54E-B344-8755-B4B5BD001984}" srcId="{DD83EBC9-B98B-4C4F-B3CE-26F11CCA9401}" destId="{808DC171-ED77-B448-9C87-F98D7CC24491}" srcOrd="3" destOrd="0" parTransId="{28BFA3DB-3F75-5044-9C68-C7FCB688BAEA}" sibTransId="{B81AFB83-C859-374E-BF65-3A87B9846499}"/>
    <dgm:cxn modelId="{87587C74-E2E6-B44D-B4CC-D04D59E4957B}" type="presOf" srcId="{34006CCA-887E-8D4C-8B23-7E53302311DA}" destId="{9785C893-CC73-6A4B-858E-1184FEA46C02}" srcOrd="0" destOrd="0" presId="urn:microsoft.com/office/officeart/2005/8/layout/lProcess2"/>
    <dgm:cxn modelId="{4233F63B-9B5B-2E4C-81AB-F5E84BE385E6}" srcId="{DD83EBC9-B98B-4C4F-B3CE-26F11CCA9401}" destId="{2F1BA82B-B504-DF4B-B25E-12AAA81A2E56}" srcOrd="0" destOrd="0" parTransId="{EA3CF9BC-361A-BB44-91A4-D9E0BCB12EAB}" sibTransId="{EEC24269-1E7E-5448-9D14-7AEF8D075A9A}"/>
    <dgm:cxn modelId="{F3CFAF5A-351A-A747-BE67-C694A507ADC2}" type="presOf" srcId="{41FD034C-3A1E-864D-81CC-2A96B4633663}" destId="{CA479813-11E3-9F40-A4B5-D7625CE34FF5}" srcOrd="0" destOrd="0" presId="urn:microsoft.com/office/officeart/2005/8/layout/lProcess2"/>
    <dgm:cxn modelId="{279E0085-4E77-F241-B403-FE76A1794DD1}" type="presOf" srcId="{7DD8021D-6744-EC45-8F59-EB69BEBB11F2}" destId="{02929439-ED7E-9345-9AF0-2644F45ABE43}" srcOrd="0" destOrd="0" presId="urn:microsoft.com/office/officeart/2005/8/layout/lProcess2"/>
    <dgm:cxn modelId="{C7325D31-F4B6-BB41-A88A-AE956D9D0322}" type="presOf" srcId="{2521D305-0AEB-B940-8D66-26D52ADEE059}" destId="{D655343F-BE11-054B-92F1-1722EF219123}" srcOrd="0" destOrd="0" presId="urn:microsoft.com/office/officeart/2005/8/layout/lProcess2"/>
    <dgm:cxn modelId="{E7D9AA66-30EC-D349-8371-E153EF770F9C}" srcId="{6BEC4113-D5C8-4140-99CA-705AE4D3593D}" destId="{07B9C97B-7F78-D649-AB82-5AE2F7293E30}" srcOrd="3" destOrd="0" parTransId="{91EC9F56-D13B-164E-9D64-4C1DD8BB9127}" sibTransId="{02A76427-ACE7-014A-8095-9D324D63BD64}"/>
    <dgm:cxn modelId="{A92235F8-5AB9-B440-9728-0FD9B27DB9C3}" type="presOf" srcId="{B9BBE56F-7E73-5744-95CB-88573E4DA91E}" destId="{F416DAD9-F239-0B4F-9B7E-C35F1446E704}" srcOrd="0" destOrd="0" presId="urn:microsoft.com/office/officeart/2005/8/layout/lProcess2"/>
    <dgm:cxn modelId="{70269BC1-5E3C-CC41-90AA-7C042A73C503}" srcId="{DD83EBC9-B98B-4C4F-B3CE-26F11CCA9401}" destId="{0A61307F-02BB-8841-806F-D67F8F309AA0}" srcOrd="7" destOrd="0" parTransId="{289B1CCE-27D6-0A44-92DB-1410898EA624}" sibTransId="{65EBA688-B95D-2F40-A3D3-1BE2279ED818}"/>
    <dgm:cxn modelId="{7FE1FC4A-F75D-6942-8EFD-9BD27646DF3D}" type="presOf" srcId="{2F1BA82B-B504-DF4B-B25E-12AAA81A2E56}" destId="{0EB266E0-5490-A342-9310-43D907199C2C}" srcOrd="0" destOrd="0" presId="urn:microsoft.com/office/officeart/2005/8/layout/lProcess2"/>
    <dgm:cxn modelId="{01739387-209B-1644-A492-69F02E7BB341}" srcId="{8A93EE59-68C5-A34C-BFF6-BDF56EF0001A}" destId="{C7857D6A-88B1-A044-88D6-0A8C011326A0}" srcOrd="0" destOrd="0" parTransId="{9A119CFD-98F3-3043-A91F-B6E7D3EAA81E}" sibTransId="{8E542FFB-EBE1-8F4C-B06A-7A80DD080620}"/>
    <dgm:cxn modelId="{7AA6E613-8BE0-484A-9D64-F7DEEA443AA0}" type="presOf" srcId="{0A61307F-02BB-8841-806F-D67F8F309AA0}" destId="{53B986AA-1662-6D48-B096-25900A5B09EB}" srcOrd="0" destOrd="0" presId="urn:microsoft.com/office/officeart/2005/8/layout/lProcess2"/>
    <dgm:cxn modelId="{E4597EC5-C6F8-A64B-B783-51A029FBF8D5}" srcId="{703A0878-BF9A-E94F-BF6E-46396979A37B}" destId="{8A93EE59-68C5-A34C-BFF6-BDF56EF0001A}" srcOrd="2" destOrd="0" parTransId="{4FB5C9F3-EAC6-264C-9D37-F9F47A661C3A}" sibTransId="{286C51B0-4F6E-C74C-867C-08149FB7D015}"/>
    <dgm:cxn modelId="{A94AF474-3111-6E46-A3B3-EF392AEDF0EA}" type="presOf" srcId="{E1D0B28A-0EB2-544A-9989-27FE18BAD347}" destId="{04212E2E-617B-3043-9B94-4C9F598D988C}" srcOrd="0" destOrd="0" presId="urn:microsoft.com/office/officeart/2005/8/layout/lProcess2"/>
    <dgm:cxn modelId="{6B453E9D-05BE-BB4A-BB2B-DB284A168184}" srcId="{6BEC4113-D5C8-4140-99CA-705AE4D3593D}" destId="{7DD8021D-6744-EC45-8F59-EB69BEBB11F2}" srcOrd="0" destOrd="0" parTransId="{F865A21B-A5C4-F94E-AF48-7ABDA5B3ACA7}" sibTransId="{2A0E74CF-9C87-074A-B85D-9683E67465FE}"/>
    <dgm:cxn modelId="{CB7DE872-9F5A-1E47-820C-A74DBB2A338A}" srcId="{DD83EBC9-B98B-4C4F-B3CE-26F11CCA9401}" destId="{B9BBE56F-7E73-5744-95CB-88573E4DA91E}" srcOrd="6" destOrd="0" parTransId="{5D454C02-7D4D-9546-9CC0-C5291CEC86CC}" sibTransId="{FD0C344D-3304-9C40-A2AD-21CEEB75161D}"/>
    <dgm:cxn modelId="{7A91C457-1E23-E747-9116-E9363FB87D13}" srcId="{DD83EBC9-B98B-4C4F-B3CE-26F11CCA9401}" destId="{DFF499D3-7AFA-974C-ACC2-0A9024CB8559}" srcOrd="8" destOrd="0" parTransId="{30B48DB4-ABBB-BD4A-90E9-2AE449EC851B}" sibTransId="{A4393936-08A1-D744-97AC-270E49D61756}"/>
    <dgm:cxn modelId="{6D14CC55-E2C9-A84A-A26F-794C43579566}" srcId="{703A0878-BF9A-E94F-BF6E-46396979A37B}" destId="{6BEC4113-D5C8-4140-99CA-705AE4D3593D}" srcOrd="1" destOrd="0" parTransId="{D61C1D07-08A8-0349-99CE-539F79768019}" sibTransId="{A5A647A0-8186-8941-A405-DCDDC863FCA4}"/>
    <dgm:cxn modelId="{AE43EECF-AD12-964C-9DC8-F79FD7F31C2C}" srcId="{DD83EBC9-B98B-4C4F-B3CE-26F11CCA9401}" destId="{41FD034C-3A1E-864D-81CC-2A96B4633663}" srcOrd="5" destOrd="0" parTransId="{8ED1E33D-9215-0B42-A8A2-CFEA8C275789}" sibTransId="{E6FF2B3A-D64C-2A47-8EFF-C19E67B0FFEE}"/>
    <dgm:cxn modelId="{15EDB03D-70E9-8248-85AB-5B0CDBFD12DE}" type="presOf" srcId="{6BEC4113-D5C8-4140-99CA-705AE4D3593D}" destId="{0540E016-F4E3-9448-958D-E16B393FA31A}" srcOrd="1" destOrd="0" presId="urn:microsoft.com/office/officeart/2005/8/layout/lProcess2"/>
    <dgm:cxn modelId="{BFA174EA-1151-D348-9F24-D647C46AA9D3}" type="presOf" srcId="{6BEC4113-D5C8-4140-99CA-705AE4D3593D}" destId="{589F69C0-6AF2-1949-8A48-7DF3B6D2091C}" srcOrd="0" destOrd="0" presId="urn:microsoft.com/office/officeart/2005/8/layout/lProcess2"/>
    <dgm:cxn modelId="{1E39E615-5895-E94B-B3C8-651CE61678B5}" srcId="{DD83EBC9-B98B-4C4F-B3CE-26F11CCA9401}" destId="{D7FA5AF1-D01E-174E-93D3-DFB1621C130C}" srcOrd="1" destOrd="0" parTransId="{73E7E9D2-50AA-5D4B-83CE-18C3FE105E69}" sibTransId="{2F88C498-9AC3-BA4E-BB8E-DDF59BE49275}"/>
    <dgm:cxn modelId="{5B7D56AB-2D2D-E949-8A9F-8F1A01921BA8}" srcId="{8A93EE59-68C5-A34C-BFF6-BDF56EF0001A}" destId="{6FD12558-1FFF-C849-B99A-9DCB869C7B73}" srcOrd="4" destOrd="0" parTransId="{DA5EDC34-DAF3-D24E-8C59-D4DED4329327}" sibTransId="{6F0B670F-9096-E647-B7DE-A945D28DC549}"/>
    <dgm:cxn modelId="{A16D269A-F6A4-B843-8C44-B4A60CB90B96}" srcId="{8A93EE59-68C5-A34C-BFF6-BDF56EF0001A}" destId="{2521D305-0AEB-B940-8D66-26D52ADEE059}" srcOrd="1" destOrd="0" parTransId="{8AC4C228-2581-A445-A480-E164E4A6EF93}" sibTransId="{611CA36F-6CF1-2146-9929-059CD343026A}"/>
    <dgm:cxn modelId="{FBDE9491-2950-6947-958F-846525D0E459}" type="presOf" srcId="{DFF499D3-7AFA-974C-ACC2-0A9024CB8559}" destId="{8BC57438-8225-064C-B5C3-9B15294877BB}" srcOrd="0" destOrd="0" presId="urn:microsoft.com/office/officeart/2005/8/layout/lProcess2"/>
    <dgm:cxn modelId="{6214BED5-FA96-3C49-996A-B48CE44B2ECA}" srcId="{703A0878-BF9A-E94F-BF6E-46396979A37B}" destId="{DD83EBC9-B98B-4C4F-B3CE-26F11CCA9401}" srcOrd="0" destOrd="0" parTransId="{1B5BD055-6C6B-1146-9FFD-F4A4BDACC10D}" sibTransId="{823523F1-B443-AA40-9EFD-5B7C1FE80657}"/>
    <dgm:cxn modelId="{C96EE253-8B36-EA4C-96BC-76BBCA0C4B20}" srcId="{DD83EBC9-B98B-4C4F-B3CE-26F11CCA9401}" destId="{AF6CB362-D4F0-8143-BC39-5E4B229F2916}" srcOrd="4" destOrd="0" parTransId="{E59482F3-1C82-994E-8197-D4D89052C22D}" sibTransId="{9A682D29-7CC6-2C42-BC83-7F6AAA19EFDD}"/>
    <dgm:cxn modelId="{37B240FD-F8E5-8B4E-AC86-0B1B033A523B}" type="presOf" srcId="{D7FA5AF1-D01E-174E-93D3-DFB1621C130C}" destId="{72910172-96A4-C24A-8BF3-39B5024D1FFA}" srcOrd="0" destOrd="0" presId="urn:microsoft.com/office/officeart/2005/8/layout/lProcess2"/>
    <dgm:cxn modelId="{CA822C76-6FE1-ED4C-835C-56F21E0EAAF3}" type="presOf" srcId="{8A93EE59-68C5-A34C-BFF6-BDF56EF0001A}" destId="{120B0945-CFC9-194B-A2EF-7E8478046FF5}" srcOrd="0" destOrd="0" presId="urn:microsoft.com/office/officeart/2005/8/layout/lProcess2"/>
    <dgm:cxn modelId="{A23A9B6D-5301-1C44-AFB5-A480A800E567}" type="presOf" srcId="{DD83EBC9-B98B-4C4F-B3CE-26F11CCA9401}" destId="{1A0880A6-8B49-6D4D-996B-61ED61CD717E}" srcOrd="1" destOrd="0" presId="urn:microsoft.com/office/officeart/2005/8/layout/lProcess2"/>
    <dgm:cxn modelId="{2F6DA96E-4029-CD44-9F23-A73480A06C38}" type="presOf" srcId="{AF6CB362-D4F0-8143-BC39-5E4B229F2916}" destId="{2E4B09B6-CE5D-9645-BB56-D67294252A1D}" srcOrd="0" destOrd="0" presId="urn:microsoft.com/office/officeart/2005/8/layout/lProcess2"/>
    <dgm:cxn modelId="{5AA53C64-EF8E-B246-B490-D63EC4EF30E3}" type="presOf" srcId="{07B9C97B-7F78-D649-AB82-5AE2F7293E30}" destId="{78C0D722-DA27-C947-AA8D-FB34F92D2C52}" srcOrd="0" destOrd="0" presId="urn:microsoft.com/office/officeart/2005/8/layout/lProcess2"/>
    <dgm:cxn modelId="{C3801B4B-6857-CA46-B647-358276414D02}" type="presOf" srcId="{703A0878-BF9A-E94F-BF6E-46396979A37B}" destId="{486A2489-0216-BF43-B9AF-A1BECED401D9}" srcOrd="0" destOrd="0" presId="urn:microsoft.com/office/officeart/2005/8/layout/lProcess2"/>
    <dgm:cxn modelId="{64CFB277-D1D4-2D4B-9053-A61A09E64605}" type="presOf" srcId="{DD83EBC9-B98B-4C4F-B3CE-26F11CCA9401}" destId="{D48DEAA4-BD6D-B14D-B3EB-686F1D5C4661}" srcOrd="0" destOrd="0" presId="urn:microsoft.com/office/officeart/2005/8/layout/lProcess2"/>
    <dgm:cxn modelId="{1722587F-E926-2741-A2E2-51AF70BBB5E6}" type="presOf" srcId="{6FD12558-1FFF-C849-B99A-9DCB869C7B73}" destId="{2AE0B2F8-778E-F842-80B5-DAC3B98B3833}" srcOrd="0" destOrd="0" presId="urn:microsoft.com/office/officeart/2005/8/layout/lProcess2"/>
    <dgm:cxn modelId="{F5E42FB7-1718-844A-AB23-BE3E5E8037D7}" type="presOf" srcId="{A27EB124-D22D-334D-9C8D-B6E626848A90}" destId="{BD16C639-E121-D74F-91F7-5DB4B70D8798}" srcOrd="0" destOrd="0" presId="urn:microsoft.com/office/officeart/2005/8/layout/lProcess2"/>
    <dgm:cxn modelId="{FB4DAD7F-5F08-8F40-A144-89438DF46167}" srcId="{6BEC4113-D5C8-4140-99CA-705AE4D3593D}" destId="{A27EB124-D22D-334D-9C8D-B6E626848A90}" srcOrd="1" destOrd="0" parTransId="{21CE065D-65ED-AD45-A524-3ED543F22A11}" sibTransId="{AD14B29A-2F46-4545-9278-5518E07B6284}"/>
    <dgm:cxn modelId="{54D0A87C-FC4F-B94F-87C9-01FE12AACA03}" srcId="{8A93EE59-68C5-A34C-BFF6-BDF56EF0001A}" destId="{924E1951-22C0-9942-851D-69C00B0B5E28}" srcOrd="3" destOrd="0" parTransId="{890E0E0A-21AF-454B-919A-F6801872842C}" sibTransId="{AA50A665-25CF-0B4A-A05A-509D46A1B66E}"/>
    <dgm:cxn modelId="{DA934EDF-A6D4-1C4F-9328-913696415C5E}" type="presOf" srcId="{8A93EE59-68C5-A34C-BFF6-BDF56EF0001A}" destId="{BD8BCE80-0A83-6541-96C8-43FF83CF5820}" srcOrd="1" destOrd="0" presId="urn:microsoft.com/office/officeart/2005/8/layout/lProcess2"/>
    <dgm:cxn modelId="{1A023C42-A4E5-0C43-8CAD-1B119481AE83}" srcId="{DD83EBC9-B98B-4C4F-B3CE-26F11CCA9401}" destId="{E1D0B28A-0EB2-544A-9989-27FE18BAD347}" srcOrd="2" destOrd="0" parTransId="{64F7893A-C0EA-D34A-B2CA-6EA6E52C8596}" sibTransId="{1F9FE7F8-550A-A940-911F-965F21500DE3}"/>
    <dgm:cxn modelId="{920A77EF-0D18-FC42-93B5-01A6F228459F}" type="presOf" srcId="{C7857D6A-88B1-A044-88D6-0A8C011326A0}" destId="{1DAE2A05-EC74-ED42-BB8A-AA1A361B22BD}" srcOrd="0" destOrd="0" presId="urn:microsoft.com/office/officeart/2005/8/layout/lProcess2"/>
    <dgm:cxn modelId="{7BA61C43-DC8D-F34E-893E-B1DC8FD5F0CE}" srcId="{6BEC4113-D5C8-4140-99CA-705AE4D3593D}" destId="{B82E5851-B977-3B49-A1FC-11CB05CC750B}" srcOrd="2" destOrd="0" parTransId="{FD99EB85-E824-AE45-B415-197A07F87AD8}" sibTransId="{6745189A-C32C-804C-B48F-239391D31E85}"/>
    <dgm:cxn modelId="{6BC52B8D-3F4B-0443-9753-6BBFE3499199}" type="presOf" srcId="{924E1951-22C0-9942-851D-69C00B0B5E28}" destId="{6747137C-5433-7F42-A8E2-B5B24638B3A8}" srcOrd="0" destOrd="0" presId="urn:microsoft.com/office/officeart/2005/8/layout/lProcess2"/>
    <dgm:cxn modelId="{ECC2E120-562B-F748-B1B4-566B15D5BB11}" type="presOf" srcId="{B82E5851-B977-3B49-A1FC-11CB05CC750B}" destId="{2DD4E292-DED9-B543-893B-175B40E914CF}" srcOrd="0" destOrd="0" presId="urn:microsoft.com/office/officeart/2005/8/layout/lProcess2"/>
    <dgm:cxn modelId="{98F21684-BD0F-AE49-8091-5A67EAC0E99A}" type="presOf" srcId="{808DC171-ED77-B448-9C87-F98D7CC24491}" destId="{0B64AB6F-28BE-8A43-A679-9F040F9F59B1}" srcOrd="0" destOrd="0" presId="urn:microsoft.com/office/officeart/2005/8/layout/lProcess2"/>
    <dgm:cxn modelId="{7FC78FCE-A162-FB49-A6A4-FED4B67CFF24}" srcId="{8A93EE59-68C5-A34C-BFF6-BDF56EF0001A}" destId="{34006CCA-887E-8D4C-8B23-7E53302311DA}" srcOrd="2" destOrd="0" parTransId="{84B0D710-BD5C-4648-9CCF-558EDF2EF7A6}" sibTransId="{6533ADB1-C591-2643-AEE1-F79ECD84A91B}"/>
    <dgm:cxn modelId="{621E458F-9D41-404D-966A-53E275BA0156}" type="presParOf" srcId="{486A2489-0216-BF43-B9AF-A1BECED401D9}" destId="{703C634D-6075-6545-A11C-0B12EE391964}" srcOrd="0" destOrd="0" presId="urn:microsoft.com/office/officeart/2005/8/layout/lProcess2"/>
    <dgm:cxn modelId="{52AE06CE-119C-AE40-BDF1-09BC92E9C0BE}" type="presParOf" srcId="{703C634D-6075-6545-A11C-0B12EE391964}" destId="{D48DEAA4-BD6D-B14D-B3EB-686F1D5C4661}" srcOrd="0" destOrd="0" presId="urn:microsoft.com/office/officeart/2005/8/layout/lProcess2"/>
    <dgm:cxn modelId="{D8592005-79B7-874A-8860-2F7FD8D7E2D9}" type="presParOf" srcId="{703C634D-6075-6545-A11C-0B12EE391964}" destId="{1A0880A6-8B49-6D4D-996B-61ED61CD717E}" srcOrd="1" destOrd="0" presId="urn:microsoft.com/office/officeart/2005/8/layout/lProcess2"/>
    <dgm:cxn modelId="{D32E2C5B-BA99-8A4D-BD16-E3EFC5438825}" type="presParOf" srcId="{703C634D-6075-6545-A11C-0B12EE391964}" destId="{75A25EC0-C383-E141-A75F-085E1F94E975}" srcOrd="2" destOrd="0" presId="urn:microsoft.com/office/officeart/2005/8/layout/lProcess2"/>
    <dgm:cxn modelId="{D68D5561-6E2B-5E4C-ABAB-551DA5414132}" type="presParOf" srcId="{75A25EC0-C383-E141-A75F-085E1F94E975}" destId="{A8F7ED9D-895B-704F-A34A-260423E1FD92}" srcOrd="0" destOrd="0" presId="urn:microsoft.com/office/officeart/2005/8/layout/lProcess2"/>
    <dgm:cxn modelId="{62A22D67-9FBB-0746-82B7-EBA96AEB78FC}" type="presParOf" srcId="{A8F7ED9D-895B-704F-A34A-260423E1FD92}" destId="{0EB266E0-5490-A342-9310-43D907199C2C}" srcOrd="0" destOrd="0" presId="urn:microsoft.com/office/officeart/2005/8/layout/lProcess2"/>
    <dgm:cxn modelId="{CFE06DAB-6A97-B94C-A40B-A59DBFE953B0}" type="presParOf" srcId="{A8F7ED9D-895B-704F-A34A-260423E1FD92}" destId="{594B42B0-D95B-7243-BA19-2E6133BEF9C8}" srcOrd="1" destOrd="0" presId="urn:microsoft.com/office/officeart/2005/8/layout/lProcess2"/>
    <dgm:cxn modelId="{3434B702-89D9-C042-A8BC-FE9C8D2BE4E6}" type="presParOf" srcId="{A8F7ED9D-895B-704F-A34A-260423E1FD92}" destId="{72910172-96A4-C24A-8BF3-39B5024D1FFA}" srcOrd="2" destOrd="0" presId="urn:microsoft.com/office/officeart/2005/8/layout/lProcess2"/>
    <dgm:cxn modelId="{337215CB-5341-6743-8177-01AF316E1B4F}" type="presParOf" srcId="{A8F7ED9D-895B-704F-A34A-260423E1FD92}" destId="{B8196678-FFB0-534E-B77B-92806F0AA9BE}" srcOrd="3" destOrd="0" presId="urn:microsoft.com/office/officeart/2005/8/layout/lProcess2"/>
    <dgm:cxn modelId="{7FC39005-8C5F-CE41-91F0-B0A758CEC26A}" type="presParOf" srcId="{A8F7ED9D-895B-704F-A34A-260423E1FD92}" destId="{04212E2E-617B-3043-9B94-4C9F598D988C}" srcOrd="4" destOrd="0" presId="urn:microsoft.com/office/officeart/2005/8/layout/lProcess2"/>
    <dgm:cxn modelId="{C01FF2D0-FAAA-5E44-B33E-4AAABCE077F4}" type="presParOf" srcId="{A8F7ED9D-895B-704F-A34A-260423E1FD92}" destId="{5A8A26D2-0201-5442-9AAC-B2C8C5C3154F}" srcOrd="5" destOrd="0" presId="urn:microsoft.com/office/officeart/2005/8/layout/lProcess2"/>
    <dgm:cxn modelId="{3D5496FD-4224-504A-A483-AFE005BD4F8F}" type="presParOf" srcId="{A8F7ED9D-895B-704F-A34A-260423E1FD92}" destId="{0B64AB6F-28BE-8A43-A679-9F040F9F59B1}" srcOrd="6" destOrd="0" presId="urn:microsoft.com/office/officeart/2005/8/layout/lProcess2"/>
    <dgm:cxn modelId="{296276CA-1BD1-C047-AB29-906B0E514931}" type="presParOf" srcId="{A8F7ED9D-895B-704F-A34A-260423E1FD92}" destId="{4BDE1668-A96D-974D-BD72-75E6616A663A}" srcOrd="7" destOrd="0" presId="urn:microsoft.com/office/officeart/2005/8/layout/lProcess2"/>
    <dgm:cxn modelId="{D2B00C8E-E0D6-6E48-B169-CC75D4DFF7AF}" type="presParOf" srcId="{A8F7ED9D-895B-704F-A34A-260423E1FD92}" destId="{2E4B09B6-CE5D-9645-BB56-D67294252A1D}" srcOrd="8" destOrd="0" presId="urn:microsoft.com/office/officeart/2005/8/layout/lProcess2"/>
    <dgm:cxn modelId="{EFB26D58-DE38-F849-AC7A-46A125B8AC52}" type="presParOf" srcId="{A8F7ED9D-895B-704F-A34A-260423E1FD92}" destId="{0419E599-9AEC-C748-8BB8-1936947698DA}" srcOrd="9" destOrd="0" presId="urn:microsoft.com/office/officeart/2005/8/layout/lProcess2"/>
    <dgm:cxn modelId="{C34B765C-1F4B-A647-ABD1-251A29089805}" type="presParOf" srcId="{A8F7ED9D-895B-704F-A34A-260423E1FD92}" destId="{CA479813-11E3-9F40-A4B5-D7625CE34FF5}" srcOrd="10" destOrd="0" presId="urn:microsoft.com/office/officeart/2005/8/layout/lProcess2"/>
    <dgm:cxn modelId="{72BD9831-0C40-ED4B-9661-54D7AB3FAB69}" type="presParOf" srcId="{A8F7ED9D-895B-704F-A34A-260423E1FD92}" destId="{EBCA0D8F-8E28-DA4A-9BA1-5337C2385240}" srcOrd="11" destOrd="0" presId="urn:microsoft.com/office/officeart/2005/8/layout/lProcess2"/>
    <dgm:cxn modelId="{EE420BD6-F3CA-804A-A0FB-AFDAA2EE9A4B}" type="presParOf" srcId="{A8F7ED9D-895B-704F-A34A-260423E1FD92}" destId="{F416DAD9-F239-0B4F-9B7E-C35F1446E704}" srcOrd="12" destOrd="0" presId="urn:microsoft.com/office/officeart/2005/8/layout/lProcess2"/>
    <dgm:cxn modelId="{38C56024-CB1B-EA44-BCEB-8385F15BDDF5}" type="presParOf" srcId="{A8F7ED9D-895B-704F-A34A-260423E1FD92}" destId="{F12A7CAA-3271-CF46-B4C1-368D778A03CA}" srcOrd="13" destOrd="0" presId="urn:microsoft.com/office/officeart/2005/8/layout/lProcess2"/>
    <dgm:cxn modelId="{5550BB24-452F-6A4C-B197-B3AEC12DBA4A}" type="presParOf" srcId="{A8F7ED9D-895B-704F-A34A-260423E1FD92}" destId="{53B986AA-1662-6D48-B096-25900A5B09EB}" srcOrd="14" destOrd="0" presId="urn:microsoft.com/office/officeart/2005/8/layout/lProcess2"/>
    <dgm:cxn modelId="{88648DB7-7971-7B4C-B22E-E66703F3C965}" type="presParOf" srcId="{A8F7ED9D-895B-704F-A34A-260423E1FD92}" destId="{9F429540-FA33-314C-B0EC-CD60F330A46F}" srcOrd="15" destOrd="0" presId="urn:microsoft.com/office/officeart/2005/8/layout/lProcess2"/>
    <dgm:cxn modelId="{B004ADCE-4B1D-7742-97A4-8249C5766936}" type="presParOf" srcId="{A8F7ED9D-895B-704F-A34A-260423E1FD92}" destId="{8BC57438-8225-064C-B5C3-9B15294877BB}" srcOrd="16" destOrd="0" presId="urn:microsoft.com/office/officeart/2005/8/layout/lProcess2"/>
    <dgm:cxn modelId="{7021E67A-A2BE-CC48-83F3-F843EC4994C9}" type="presParOf" srcId="{486A2489-0216-BF43-B9AF-A1BECED401D9}" destId="{96EFEA12-26EF-5B4E-8B17-D51DAAA0DD5F}" srcOrd="1" destOrd="0" presId="urn:microsoft.com/office/officeart/2005/8/layout/lProcess2"/>
    <dgm:cxn modelId="{AC26A570-1A69-2C46-A4AF-62F96F21BC0F}" type="presParOf" srcId="{486A2489-0216-BF43-B9AF-A1BECED401D9}" destId="{E9FAD5A7-A479-E047-B3AC-0A5DF205F335}" srcOrd="2" destOrd="0" presId="urn:microsoft.com/office/officeart/2005/8/layout/lProcess2"/>
    <dgm:cxn modelId="{7F25F088-0D65-A942-80AF-E1A33FFA0018}" type="presParOf" srcId="{E9FAD5A7-A479-E047-B3AC-0A5DF205F335}" destId="{589F69C0-6AF2-1949-8A48-7DF3B6D2091C}" srcOrd="0" destOrd="0" presId="urn:microsoft.com/office/officeart/2005/8/layout/lProcess2"/>
    <dgm:cxn modelId="{4A8D9B5B-3A94-0544-A537-7D287DE6A179}" type="presParOf" srcId="{E9FAD5A7-A479-E047-B3AC-0A5DF205F335}" destId="{0540E016-F4E3-9448-958D-E16B393FA31A}" srcOrd="1" destOrd="0" presId="urn:microsoft.com/office/officeart/2005/8/layout/lProcess2"/>
    <dgm:cxn modelId="{5A359BE7-1D25-C941-8864-37F2EA7D3325}" type="presParOf" srcId="{E9FAD5A7-A479-E047-B3AC-0A5DF205F335}" destId="{939782F0-3288-0B47-BB2D-024D1FECA0B1}" srcOrd="2" destOrd="0" presId="urn:microsoft.com/office/officeart/2005/8/layout/lProcess2"/>
    <dgm:cxn modelId="{387C5CBB-0802-304A-9D26-2E8B2862291A}" type="presParOf" srcId="{939782F0-3288-0B47-BB2D-024D1FECA0B1}" destId="{1F8914AD-096A-B64C-A15B-0F00E72E0173}" srcOrd="0" destOrd="0" presId="urn:microsoft.com/office/officeart/2005/8/layout/lProcess2"/>
    <dgm:cxn modelId="{3D393F2D-9AD5-634F-911D-97F3A8E9D789}" type="presParOf" srcId="{1F8914AD-096A-B64C-A15B-0F00E72E0173}" destId="{02929439-ED7E-9345-9AF0-2644F45ABE43}" srcOrd="0" destOrd="0" presId="urn:microsoft.com/office/officeart/2005/8/layout/lProcess2"/>
    <dgm:cxn modelId="{67478D79-0B51-9940-A21E-EF8B99255E01}" type="presParOf" srcId="{1F8914AD-096A-B64C-A15B-0F00E72E0173}" destId="{D05BDF0E-75E7-D74F-B829-2A3CAA9D9609}" srcOrd="1" destOrd="0" presId="urn:microsoft.com/office/officeart/2005/8/layout/lProcess2"/>
    <dgm:cxn modelId="{D8D7AA76-99AA-9148-A813-94608ABA71D4}" type="presParOf" srcId="{1F8914AD-096A-B64C-A15B-0F00E72E0173}" destId="{BD16C639-E121-D74F-91F7-5DB4B70D8798}" srcOrd="2" destOrd="0" presId="urn:microsoft.com/office/officeart/2005/8/layout/lProcess2"/>
    <dgm:cxn modelId="{37E309DD-B3E4-ED40-B8AB-B148A8007C4B}" type="presParOf" srcId="{1F8914AD-096A-B64C-A15B-0F00E72E0173}" destId="{47F37484-4A28-984E-886D-C07D83EB7C68}" srcOrd="3" destOrd="0" presId="urn:microsoft.com/office/officeart/2005/8/layout/lProcess2"/>
    <dgm:cxn modelId="{0B99B478-BB43-A34E-AD00-01AB4061301D}" type="presParOf" srcId="{1F8914AD-096A-B64C-A15B-0F00E72E0173}" destId="{2DD4E292-DED9-B543-893B-175B40E914CF}" srcOrd="4" destOrd="0" presId="urn:microsoft.com/office/officeart/2005/8/layout/lProcess2"/>
    <dgm:cxn modelId="{81F29C76-DCC1-274F-BB53-AD05ADBF0346}" type="presParOf" srcId="{1F8914AD-096A-B64C-A15B-0F00E72E0173}" destId="{21A3053B-926F-4A4D-9D51-EF8535DE1708}" srcOrd="5" destOrd="0" presId="urn:microsoft.com/office/officeart/2005/8/layout/lProcess2"/>
    <dgm:cxn modelId="{C27860A8-FEAB-0F41-9D43-BFBBACF745CB}" type="presParOf" srcId="{1F8914AD-096A-B64C-A15B-0F00E72E0173}" destId="{78C0D722-DA27-C947-AA8D-FB34F92D2C52}" srcOrd="6" destOrd="0" presId="urn:microsoft.com/office/officeart/2005/8/layout/lProcess2"/>
    <dgm:cxn modelId="{C31E759D-451D-EA41-97D5-CC66BDB27510}" type="presParOf" srcId="{486A2489-0216-BF43-B9AF-A1BECED401D9}" destId="{EB828CD2-5CEB-CD48-AE5F-4A687F308EC9}" srcOrd="3" destOrd="0" presId="urn:microsoft.com/office/officeart/2005/8/layout/lProcess2"/>
    <dgm:cxn modelId="{5E892A1F-DCD1-E94D-BEC7-46469FF14D4E}" type="presParOf" srcId="{486A2489-0216-BF43-B9AF-A1BECED401D9}" destId="{77942AC4-37F6-9B40-8AFB-77D62EE41CE9}" srcOrd="4" destOrd="0" presId="urn:microsoft.com/office/officeart/2005/8/layout/lProcess2"/>
    <dgm:cxn modelId="{6997BAB2-48E1-B44B-83B8-B66F39261D2A}" type="presParOf" srcId="{77942AC4-37F6-9B40-8AFB-77D62EE41CE9}" destId="{120B0945-CFC9-194B-A2EF-7E8478046FF5}" srcOrd="0" destOrd="0" presId="urn:microsoft.com/office/officeart/2005/8/layout/lProcess2"/>
    <dgm:cxn modelId="{07EEA0D2-042A-9B42-8037-6DDEC8940A63}" type="presParOf" srcId="{77942AC4-37F6-9B40-8AFB-77D62EE41CE9}" destId="{BD8BCE80-0A83-6541-96C8-43FF83CF5820}" srcOrd="1" destOrd="0" presId="urn:microsoft.com/office/officeart/2005/8/layout/lProcess2"/>
    <dgm:cxn modelId="{EEAEA562-853B-2B45-9734-C1EA5AC3ABDE}" type="presParOf" srcId="{77942AC4-37F6-9B40-8AFB-77D62EE41CE9}" destId="{99F3C5F5-5A95-014A-B340-B5B6B02027F1}" srcOrd="2" destOrd="0" presId="urn:microsoft.com/office/officeart/2005/8/layout/lProcess2"/>
    <dgm:cxn modelId="{B083F145-FF55-924F-B6B8-F5F91579CAF2}" type="presParOf" srcId="{99F3C5F5-5A95-014A-B340-B5B6B02027F1}" destId="{47EF66EE-55D7-2347-BA4D-ACE699CF12D1}" srcOrd="0" destOrd="0" presId="urn:microsoft.com/office/officeart/2005/8/layout/lProcess2"/>
    <dgm:cxn modelId="{6C974EED-E815-8148-838B-810E9DF4DBF7}" type="presParOf" srcId="{47EF66EE-55D7-2347-BA4D-ACE699CF12D1}" destId="{1DAE2A05-EC74-ED42-BB8A-AA1A361B22BD}" srcOrd="0" destOrd="0" presId="urn:microsoft.com/office/officeart/2005/8/layout/lProcess2"/>
    <dgm:cxn modelId="{48B2752C-D0AA-6740-8E65-605867EF26C7}" type="presParOf" srcId="{47EF66EE-55D7-2347-BA4D-ACE699CF12D1}" destId="{6C024D91-BF37-B14B-B465-A6DF3091DF31}" srcOrd="1" destOrd="0" presId="urn:microsoft.com/office/officeart/2005/8/layout/lProcess2"/>
    <dgm:cxn modelId="{195C1F19-C800-924F-8127-4AA076A2E0D3}" type="presParOf" srcId="{47EF66EE-55D7-2347-BA4D-ACE699CF12D1}" destId="{D655343F-BE11-054B-92F1-1722EF219123}" srcOrd="2" destOrd="0" presId="urn:microsoft.com/office/officeart/2005/8/layout/lProcess2"/>
    <dgm:cxn modelId="{B0D5CE2C-B559-1244-A924-CC651D8CB547}" type="presParOf" srcId="{47EF66EE-55D7-2347-BA4D-ACE699CF12D1}" destId="{0C9AF534-104F-DF41-B975-386944CD71D0}" srcOrd="3" destOrd="0" presId="urn:microsoft.com/office/officeart/2005/8/layout/lProcess2"/>
    <dgm:cxn modelId="{E33CD862-EDD9-ED46-9B74-A19501ECAA1B}" type="presParOf" srcId="{47EF66EE-55D7-2347-BA4D-ACE699CF12D1}" destId="{9785C893-CC73-6A4B-858E-1184FEA46C02}" srcOrd="4" destOrd="0" presId="urn:microsoft.com/office/officeart/2005/8/layout/lProcess2"/>
    <dgm:cxn modelId="{1441621C-E598-EF45-9F37-2C1B97142C0D}" type="presParOf" srcId="{47EF66EE-55D7-2347-BA4D-ACE699CF12D1}" destId="{72E6B430-830F-564A-A72A-21F2B1DC7A31}" srcOrd="5" destOrd="0" presId="urn:microsoft.com/office/officeart/2005/8/layout/lProcess2"/>
    <dgm:cxn modelId="{44AF0220-898D-D94F-AD26-B2834E375E8A}" type="presParOf" srcId="{47EF66EE-55D7-2347-BA4D-ACE699CF12D1}" destId="{6747137C-5433-7F42-A8E2-B5B24638B3A8}" srcOrd="6" destOrd="0" presId="urn:microsoft.com/office/officeart/2005/8/layout/lProcess2"/>
    <dgm:cxn modelId="{75C965C7-FE18-6549-9A57-179F23A27A5A}" type="presParOf" srcId="{47EF66EE-55D7-2347-BA4D-ACE699CF12D1}" destId="{B5F3CC6B-363D-A446-BD0F-F00C6E0C302B}" srcOrd="7" destOrd="0" presId="urn:microsoft.com/office/officeart/2005/8/layout/lProcess2"/>
    <dgm:cxn modelId="{E634A7C0-0E53-014C-A0CB-B0C5DF0311B1}" type="presParOf" srcId="{47EF66EE-55D7-2347-BA4D-ACE699CF12D1}" destId="{2AE0B2F8-778E-F842-80B5-DAC3B98B3833}" srcOrd="8"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8378491-D297-8647-85EE-75F599433AE5}" type="datetimeFigureOut">
              <a:rPr lang="en-US" smtClean="0"/>
              <a:t>12/5/2017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D76D4A-AE23-3D41-8DF1-EF9A87CB4330}" type="slidenum">
              <a:rPr lang="en-US" smtClean="0"/>
              <a:t>‹#›</a:t>
            </a:fld>
            <a:endParaRPr lang="en-US"/>
          </a:p>
        </p:txBody>
      </p:sp>
    </p:spTree>
    <p:extLst>
      <p:ext uri="{BB962C8B-B14F-4D97-AF65-F5344CB8AC3E}">
        <p14:creationId xmlns:p14="http://schemas.microsoft.com/office/powerpoint/2010/main" val="10107346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BE0B0D-F872-4C43-8D08-D3AAE25D8454}" type="datetimeFigureOut">
              <a:rPr lang="en-US" smtClean="0"/>
              <a:pPr/>
              <a:t>12/5/2017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BD73A1-EB00-4FF4-BE8A-CFF649E6877D}" type="slidenum">
              <a:rPr lang="en-US" smtClean="0"/>
              <a:pPr/>
              <a:t>‹#›</a:t>
            </a:fld>
            <a:endParaRPr lang="en-US"/>
          </a:p>
        </p:txBody>
      </p:sp>
    </p:spTree>
    <p:extLst>
      <p:ext uri="{BB962C8B-B14F-4D97-AF65-F5344CB8AC3E}">
        <p14:creationId xmlns:p14="http://schemas.microsoft.com/office/powerpoint/2010/main" val="2491957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BD73A1-EB00-4FF4-BE8A-CFF649E6877D}" type="slidenum">
              <a:rPr lang="en-US" smtClean="0"/>
              <a:pPr/>
              <a:t>4</a:t>
            </a:fld>
            <a:endParaRPr lang="en-US"/>
          </a:p>
        </p:txBody>
      </p:sp>
    </p:spTree>
    <p:extLst>
      <p:ext uri="{BB962C8B-B14F-4D97-AF65-F5344CB8AC3E}">
        <p14:creationId xmlns:p14="http://schemas.microsoft.com/office/powerpoint/2010/main" val="1546014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Sarah – data and communication</a:t>
            </a:r>
            <a:endParaRPr lang="en-US" dirty="0"/>
          </a:p>
        </p:txBody>
      </p:sp>
      <p:sp>
        <p:nvSpPr>
          <p:cNvPr id="4" name="Slide Number Placeholder 3"/>
          <p:cNvSpPr>
            <a:spLocks noGrp="1"/>
          </p:cNvSpPr>
          <p:nvPr>
            <p:ph type="sldNum" sz="quarter" idx="10"/>
          </p:nvPr>
        </p:nvSpPr>
        <p:spPr/>
        <p:txBody>
          <a:bodyPr/>
          <a:lstStyle/>
          <a:p>
            <a:fld id="{CABD73A1-EB00-4FF4-BE8A-CFF649E6877D}" type="slidenum">
              <a:rPr lang="en-US" smtClean="0"/>
              <a:pPr/>
              <a:t>10</a:t>
            </a:fld>
            <a:endParaRPr lang="en-US"/>
          </a:p>
        </p:txBody>
      </p:sp>
    </p:spTree>
    <p:extLst>
      <p:ext uri="{BB962C8B-B14F-4D97-AF65-F5344CB8AC3E}">
        <p14:creationId xmlns:p14="http://schemas.microsoft.com/office/powerpoint/2010/main" val="1041463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BD73A1-EB00-4FF4-BE8A-CFF649E6877D}" type="slidenum">
              <a:rPr lang="en-US" smtClean="0"/>
              <a:pPr/>
              <a:t>11</a:t>
            </a:fld>
            <a:endParaRPr lang="en-US"/>
          </a:p>
        </p:txBody>
      </p:sp>
    </p:spTree>
    <p:extLst>
      <p:ext uri="{BB962C8B-B14F-4D97-AF65-F5344CB8AC3E}">
        <p14:creationId xmlns:p14="http://schemas.microsoft.com/office/powerpoint/2010/main" val="25349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BD73A1-EB00-4FF4-BE8A-CFF649E6877D}" type="slidenum">
              <a:rPr lang="en-US" smtClean="0"/>
              <a:pPr/>
              <a:t>19</a:t>
            </a:fld>
            <a:endParaRPr lang="en-US"/>
          </a:p>
        </p:txBody>
      </p:sp>
    </p:spTree>
    <p:extLst>
      <p:ext uri="{BB962C8B-B14F-4D97-AF65-F5344CB8AC3E}">
        <p14:creationId xmlns:p14="http://schemas.microsoft.com/office/powerpoint/2010/main" val="4209357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B7C0E8-FDF1-7D4F-999A-7C1ACA564957}" type="slidenum">
              <a:rPr lang="en-US" smtClean="0"/>
              <a:t>20</a:t>
            </a:fld>
            <a:endParaRPr lang="en-US"/>
          </a:p>
        </p:txBody>
      </p:sp>
    </p:spTree>
    <p:extLst>
      <p:ext uri="{BB962C8B-B14F-4D97-AF65-F5344CB8AC3E}">
        <p14:creationId xmlns:p14="http://schemas.microsoft.com/office/powerpoint/2010/main" val="1964329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BD73A1-EB00-4FF4-BE8A-CFF649E6877D}" type="slidenum">
              <a:rPr lang="en-US" smtClean="0"/>
              <a:pPr/>
              <a:t>23</a:t>
            </a:fld>
            <a:endParaRPr lang="en-US"/>
          </a:p>
        </p:txBody>
      </p:sp>
    </p:spTree>
    <p:extLst>
      <p:ext uri="{BB962C8B-B14F-4D97-AF65-F5344CB8AC3E}">
        <p14:creationId xmlns:p14="http://schemas.microsoft.com/office/powerpoint/2010/main" val="19001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Sarah – data and communication</a:t>
            </a:r>
            <a:endParaRPr lang="en-US" dirty="0"/>
          </a:p>
        </p:txBody>
      </p:sp>
      <p:sp>
        <p:nvSpPr>
          <p:cNvPr id="4" name="Slide Number Placeholder 3"/>
          <p:cNvSpPr>
            <a:spLocks noGrp="1"/>
          </p:cNvSpPr>
          <p:nvPr>
            <p:ph type="sldNum" sz="quarter" idx="10"/>
          </p:nvPr>
        </p:nvSpPr>
        <p:spPr/>
        <p:txBody>
          <a:bodyPr/>
          <a:lstStyle/>
          <a:p>
            <a:fld id="{CABD73A1-EB00-4FF4-BE8A-CFF649E6877D}" type="slidenum">
              <a:rPr lang="en-US" smtClean="0"/>
              <a:pPr/>
              <a:t>27</a:t>
            </a:fld>
            <a:endParaRPr lang="en-US"/>
          </a:p>
        </p:txBody>
      </p:sp>
    </p:spTree>
    <p:extLst>
      <p:ext uri="{BB962C8B-B14F-4D97-AF65-F5344CB8AC3E}">
        <p14:creationId xmlns:p14="http://schemas.microsoft.com/office/powerpoint/2010/main" val="17596328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Predators go after the weakest link</a:t>
            </a:r>
          </a:p>
          <a:p>
            <a:pPr lvl="1"/>
            <a:r>
              <a:rPr lang="en-US" dirty="0" smtClean="0"/>
              <a:t>72% increase in healthcare attacks since 2013</a:t>
            </a:r>
          </a:p>
          <a:p>
            <a:endParaRPr lang="en-US" dirty="0" smtClean="0"/>
          </a:p>
          <a:p>
            <a:r>
              <a:rPr lang="en-US" dirty="0" smtClean="0"/>
              <a:t>Protected Health Information is worth 10x credit card information on the black market </a:t>
            </a:r>
          </a:p>
          <a:p>
            <a:pPr lvl="1"/>
            <a:r>
              <a:rPr lang="en-US" dirty="0" smtClean="0"/>
              <a:t>Average of $363 per healthcare record</a:t>
            </a:r>
          </a:p>
          <a:p>
            <a:pPr lvl="1"/>
            <a:r>
              <a:rPr lang="en-US" dirty="0" smtClean="0"/>
              <a:t> Up to $20 per financial or credit card record</a:t>
            </a:r>
          </a:p>
          <a:p>
            <a:endParaRPr lang="en-US" dirty="0" smtClean="0"/>
          </a:p>
          <a:p>
            <a:r>
              <a:rPr lang="en-US" dirty="0" smtClean="0"/>
              <a:t>Hackers exploit the fact that healthcare professionals are nurtures and caregivers by nature – we want to help</a:t>
            </a:r>
          </a:p>
          <a:p>
            <a:endParaRPr lang="en-US" dirty="0" smtClean="0"/>
          </a:p>
          <a:p>
            <a:r>
              <a:rPr lang="en-US" dirty="0" smtClean="0"/>
              <a:t>Adoption of technology in healthcare has grown at a higher rate than the adoption of security measures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441CFC53-526E-40B2-8585-D55143EE3FCD}" type="slidenum">
              <a:rPr lang="en-US" smtClean="0"/>
              <a:t>29</a:t>
            </a:fld>
            <a:endParaRPr lang="en-US"/>
          </a:p>
        </p:txBody>
      </p:sp>
    </p:spTree>
    <p:extLst>
      <p:ext uri="{BB962C8B-B14F-4D97-AF65-F5344CB8AC3E}">
        <p14:creationId xmlns:p14="http://schemas.microsoft.com/office/powerpoint/2010/main" val="20530160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BD73A1-EB00-4FF4-BE8A-CFF649E6877D}" type="slidenum">
              <a:rPr lang="en-US" smtClean="0"/>
              <a:pPr/>
              <a:t>35</a:t>
            </a:fld>
            <a:endParaRPr lang="en-US"/>
          </a:p>
        </p:txBody>
      </p:sp>
    </p:spTree>
    <p:extLst>
      <p:ext uri="{BB962C8B-B14F-4D97-AF65-F5344CB8AC3E}">
        <p14:creationId xmlns:p14="http://schemas.microsoft.com/office/powerpoint/2010/main" val="13185967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2DD828DB-ACC8-4068-8EF5-3B06B4C07CD8}" type="datetimeFigureOut">
              <a:rPr lang="en-US" smtClean="0"/>
              <a:pPr/>
              <a:t>12/5/2017</a:t>
            </a:fld>
            <a:endParaRPr lang="en-US"/>
          </a:p>
        </p:txBody>
      </p:sp>
      <p:sp>
        <p:nvSpPr>
          <p:cNvPr id="5" name="Footer Placeholder 4"/>
          <p:cNvSpPr>
            <a:spLocks noGrp="1"/>
          </p:cNvSpPr>
          <p:nvPr>
            <p:ph type="ftr" sz="quarter" idx="11"/>
          </p:nvPr>
        </p:nvSpPr>
        <p:spPr>
          <a:xfrm>
            <a:off x="6311153" y="6425640"/>
            <a:ext cx="2617694" cy="365125"/>
          </a:xfrm>
          <a:prstGeom prst="rect">
            <a:avLst/>
          </a:prstGeom>
        </p:spPr>
        <p:txBody>
          <a:bodyPr/>
          <a:lstStyle>
            <a:lvl1pPr algn="r">
              <a:defRPr/>
            </a:lvl1pPr>
          </a:lstStyle>
          <a:p>
            <a:endParaRPr lang="en-US"/>
          </a:p>
        </p:txBody>
      </p:sp>
      <p:sp>
        <p:nvSpPr>
          <p:cNvPr id="7" name="Rectangle 6"/>
          <p:cNvSpPr/>
          <p:nvPr/>
        </p:nvSpPr>
        <p:spPr>
          <a:xfrm>
            <a:off x="282575" y="228600"/>
            <a:ext cx="4235450" cy="41879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rgbClr val="4EC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rgbClr val="4EC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1" name="Rectangle 10"/>
          <p:cNvSpPr/>
          <p:nvPr/>
        </p:nvSpPr>
        <p:spPr>
          <a:xfrm>
            <a:off x="4624388" y="228600"/>
            <a:ext cx="2057400" cy="2039112"/>
          </a:xfrm>
          <a:prstGeom prst="rect">
            <a:avLst/>
          </a:prstGeom>
          <a:solidFill>
            <a:srgbClr val="793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rgbClr val="793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45468" y="1658112"/>
            <a:ext cx="4109664" cy="1219200"/>
          </a:xfrm>
          <a:prstGeom prst="rect">
            <a:avLst/>
          </a:prstGeom>
        </p:spPr>
      </p:pic>
    </p:spTree>
    <p:extLst>
      <p:ext uri="{BB962C8B-B14F-4D97-AF65-F5344CB8AC3E}">
        <p14:creationId xmlns:p14="http://schemas.microsoft.com/office/powerpoint/2010/main" val="501357340"/>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2DD828DB-ACC8-4068-8EF5-3B06B4C07CD8}" type="datetimeFigureOut">
              <a:rPr lang="en-US" smtClean="0"/>
              <a:pPr/>
              <a:t>12/5/2017</a:t>
            </a:fld>
            <a:endParaRPr lang="en-US"/>
          </a:p>
        </p:txBody>
      </p:sp>
      <p:sp>
        <p:nvSpPr>
          <p:cNvPr id="6" name="Footer Placeholder 5"/>
          <p:cNvSpPr>
            <a:spLocks noGrp="1"/>
          </p:cNvSpPr>
          <p:nvPr>
            <p:ph type="ftr" sz="quarter" idx="11"/>
          </p:nvPr>
        </p:nvSpPr>
        <p:spPr>
          <a:xfrm>
            <a:off x="201706" y="6423585"/>
            <a:ext cx="6122894" cy="365125"/>
          </a:xfrm>
          <a:prstGeom prst="rect">
            <a:avLst/>
          </a:prstGeom>
        </p:spPr>
        <p:txBody>
          <a:bodyPr/>
          <a:lstStyle/>
          <a:p>
            <a:endParaRPr lang="en-US" dirty="0"/>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extLst>
      <p:ext uri="{BB962C8B-B14F-4D97-AF65-F5344CB8AC3E}">
        <p14:creationId xmlns:p14="http://schemas.microsoft.com/office/powerpoint/2010/main" val="218623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DD828DB-ACC8-4068-8EF5-3B06B4C07CD8}" type="datetimeFigureOut">
              <a:rPr lang="en-US" smtClean="0"/>
              <a:pPr/>
              <a:t>12/5/2017</a:t>
            </a:fld>
            <a:endParaRPr lang="en-US"/>
          </a:p>
        </p:txBody>
      </p:sp>
      <p:sp>
        <p:nvSpPr>
          <p:cNvPr id="4" name="Footer Placeholder 3"/>
          <p:cNvSpPr>
            <a:spLocks noGrp="1"/>
          </p:cNvSpPr>
          <p:nvPr>
            <p:ph type="ftr" sz="quarter" idx="11"/>
          </p:nvPr>
        </p:nvSpPr>
        <p:spPr>
          <a:xfrm>
            <a:off x="201706" y="6423585"/>
            <a:ext cx="6122894" cy="365125"/>
          </a:xfrm>
          <a:prstGeom prst="rect">
            <a:avLst/>
          </a:prstGeom>
        </p:spPr>
        <p:txBody>
          <a:bodyPr/>
          <a:lstStyle/>
          <a:p>
            <a:endParaRPr lang="en-US"/>
          </a:p>
        </p:txBody>
      </p:sp>
    </p:spTree>
    <p:extLst>
      <p:ext uri="{BB962C8B-B14F-4D97-AF65-F5344CB8AC3E}">
        <p14:creationId xmlns:p14="http://schemas.microsoft.com/office/powerpoint/2010/main" val="55383892"/>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D828DB-ACC8-4068-8EF5-3B06B4C07CD8}" type="datetimeFigureOut">
              <a:rPr lang="en-US" smtClean="0"/>
              <a:pPr/>
              <a:t>12/5/2017</a:t>
            </a:fld>
            <a:endParaRPr lang="en-US"/>
          </a:p>
        </p:txBody>
      </p:sp>
      <p:sp>
        <p:nvSpPr>
          <p:cNvPr id="3" name="Footer Placeholder 2"/>
          <p:cNvSpPr>
            <a:spLocks noGrp="1"/>
          </p:cNvSpPr>
          <p:nvPr>
            <p:ph type="ftr" sz="quarter" idx="11"/>
          </p:nvPr>
        </p:nvSpPr>
        <p:spPr>
          <a:xfrm>
            <a:off x="201706" y="6423585"/>
            <a:ext cx="6122894" cy="365125"/>
          </a:xfrm>
          <a:prstGeom prst="rect">
            <a:avLst/>
          </a:prstGeom>
        </p:spPr>
        <p:txBody>
          <a:bodyPr/>
          <a:lstStyle/>
          <a:p>
            <a:endParaRPr lang="en-US"/>
          </a:p>
        </p:txBody>
      </p:sp>
    </p:spTree>
    <p:extLst>
      <p:ext uri="{BB962C8B-B14F-4D97-AF65-F5344CB8AC3E}">
        <p14:creationId xmlns:p14="http://schemas.microsoft.com/office/powerpoint/2010/main" val="97665369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rgbClr val="793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2DD828DB-ACC8-4068-8EF5-3B06B4C07CD8}" type="datetimeFigureOut">
              <a:rPr lang="en-US" smtClean="0"/>
              <a:pPr/>
              <a:t>12/5/2017</a:t>
            </a:fld>
            <a:endParaRPr lang="en-US"/>
          </a:p>
        </p:txBody>
      </p:sp>
      <p:sp>
        <p:nvSpPr>
          <p:cNvPr id="6" name="Footer Placeholder 5"/>
          <p:cNvSpPr>
            <a:spLocks noGrp="1"/>
          </p:cNvSpPr>
          <p:nvPr>
            <p:ph type="ftr" sz="quarter" idx="11"/>
          </p:nvPr>
        </p:nvSpPr>
        <p:spPr>
          <a:xfrm>
            <a:off x="3859305" y="6423585"/>
            <a:ext cx="3316941" cy="365125"/>
          </a:xfrm>
          <a:prstGeom prst="rect">
            <a:avLst/>
          </a:prstGeom>
        </p:spPr>
        <p:txBody>
          <a:bodyPr/>
          <a:lstStyle/>
          <a:p>
            <a:endParaRPr lang="en-US"/>
          </a:p>
        </p:txBody>
      </p:sp>
    </p:spTree>
    <p:extLst>
      <p:ext uri="{BB962C8B-B14F-4D97-AF65-F5344CB8AC3E}">
        <p14:creationId xmlns:p14="http://schemas.microsoft.com/office/powerpoint/2010/main" val="1401104230"/>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2DD828DB-ACC8-4068-8EF5-3B06B4C07CD8}" type="datetimeFigureOut">
              <a:rPr lang="en-US" smtClean="0"/>
              <a:pPr/>
              <a:t>12/5/2017</a:t>
            </a:fld>
            <a:endParaRPr lang="en-US"/>
          </a:p>
        </p:txBody>
      </p:sp>
      <p:sp>
        <p:nvSpPr>
          <p:cNvPr id="6" name="Footer Placeholder 5"/>
          <p:cNvSpPr>
            <a:spLocks noGrp="1"/>
          </p:cNvSpPr>
          <p:nvPr>
            <p:ph type="ftr" sz="quarter" idx="11"/>
          </p:nvPr>
        </p:nvSpPr>
        <p:spPr>
          <a:xfrm>
            <a:off x="4191000" y="6423585"/>
            <a:ext cx="3005138" cy="365125"/>
          </a:xfrm>
          <a:prstGeom prst="rect">
            <a:avLst/>
          </a:prstGeom>
        </p:spPr>
        <p:txBody>
          <a:bodyPr/>
          <a:lstStyle/>
          <a:p>
            <a:endParaRPr lang="en-US"/>
          </a:p>
        </p:txBody>
      </p:sp>
    </p:spTree>
    <p:extLst>
      <p:ext uri="{BB962C8B-B14F-4D97-AF65-F5344CB8AC3E}">
        <p14:creationId xmlns:p14="http://schemas.microsoft.com/office/powerpoint/2010/main" val="1200604255"/>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D828DB-ACC8-4068-8EF5-3B06B4C07CD8}" type="datetimeFigureOut">
              <a:rPr lang="en-US" smtClean="0"/>
              <a:pPr/>
              <a:t>12/5/2017</a:t>
            </a:fld>
            <a:endParaRPr lang="en-US"/>
          </a:p>
        </p:txBody>
      </p:sp>
      <p:sp>
        <p:nvSpPr>
          <p:cNvPr id="6" name="Footer Placeholder 5"/>
          <p:cNvSpPr>
            <a:spLocks noGrp="1"/>
          </p:cNvSpPr>
          <p:nvPr>
            <p:ph type="ftr" sz="quarter" idx="11"/>
          </p:nvPr>
        </p:nvSpPr>
        <p:spPr>
          <a:xfrm>
            <a:off x="201706" y="6423585"/>
            <a:ext cx="6122894"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44E218D7-C21F-42A5-BDA6-DD6738D5AD93}" type="slidenum">
              <a:rPr lang="en-US" smtClean="0"/>
              <a:pPr/>
              <a:t>‹#›</a:t>
            </a:fld>
            <a:endParaRPr lang="en-US"/>
          </a:p>
        </p:txBody>
      </p:sp>
      <p:sp>
        <p:nvSpPr>
          <p:cNvPr id="8" name="Rectangle 7"/>
          <p:cNvSpPr/>
          <p:nvPr/>
        </p:nvSpPr>
        <p:spPr>
          <a:xfrm>
            <a:off x="6802438" y="228600"/>
            <a:ext cx="2057400" cy="2039112"/>
          </a:xfrm>
          <a:prstGeom prst="rect">
            <a:avLst/>
          </a:prstGeom>
          <a:solidFill>
            <a:srgbClr val="4EC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rgbClr val="793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val="7993665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rgbClr val="793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2DD828DB-ACC8-4068-8EF5-3B06B4C07CD8}" type="datetimeFigureOut">
              <a:rPr lang="en-US" smtClean="0"/>
              <a:pPr/>
              <a:t>12/5/2017</a:t>
            </a:fld>
            <a:endParaRPr lang="en-US"/>
          </a:p>
        </p:txBody>
      </p:sp>
      <p:sp>
        <p:nvSpPr>
          <p:cNvPr id="6" name="Footer Placeholder 5"/>
          <p:cNvSpPr>
            <a:spLocks noGrp="1"/>
          </p:cNvSpPr>
          <p:nvPr>
            <p:ph type="ftr" sz="quarter" idx="11"/>
          </p:nvPr>
        </p:nvSpPr>
        <p:spPr>
          <a:xfrm>
            <a:off x="381095" y="6235607"/>
            <a:ext cx="4648105" cy="365125"/>
          </a:xfrm>
          <a:prstGeom prst="rect">
            <a:avLst/>
          </a:prstGeo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fld id="{44E218D7-C21F-42A5-BDA6-DD6738D5AD93}" type="slidenum">
              <a:rPr lang="en-US" smtClean="0"/>
              <a:pPr/>
              <a:t>‹#›</a:t>
            </a:fld>
            <a:endParaRPr lang="en-US"/>
          </a:p>
        </p:txBody>
      </p:sp>
      <p:sp>
        <p:nvSpPr>
          <p:cNvPr id="10" name="Rectangle 9"/>
          <p:cNvSpPr/>
          <p:nvPr/>
        </p:nvSpPr>
        <p:spPr>
          <a:xfrm>
            <a:off x="6802438" y="228600"/>
            <a:ext cx="2057400" cy="2039112"/>
          </a:xfrm>
          <a:prstGeom prst="rect">
            <a:avLst/>
          </a:prstGeom>
          <a:solidFill>
            <a:srgbClr val="4EC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extLst>
      <p:ext uri="{BB962C8B-B14F-4D97-AF65-F5344CB8AC3E}">
        <p14:creationId xmlns:p14="http://schemas.microsoft.com/office/powerpoint/2010/main" val="2962967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rgbClr val="793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2DD828DB-ACC8-4068-8EF5-3B06B4C07CD8}" type="datetimeFigureOut">
              <a:rPr lang="en-US" smtClean="0"/>
              <a:pPr/>
              <a:t>12/5/2017</a:t>
            </a:fld>
            <a:endParaRPr lang="en-US"/>
          </a:p>
        </p:txBody>
      </p:sp>
      <p:sp>
        <p:nvSpPr>
          <p:cNvPr id="6" name="Footer Placeholder 5"/>
          <p:cNvSpPr>
            <a:spLocks noGrp="1"/>
          </p:cNvSpPr>
          <p:nvPr>
            <p:ph type="ftr" sz="quarter" idx="11"/>
          </p:nvPr>
        </p:nvSpPr>
        <p:spPr>
          <a:xfrm>
            <a:off x="381095" y="6235607"/>
            <a:ext cx="2590705" cy="365125"/>
          </a:xfrm>
          <a:prstGeom prst="rect">
            <a:avLst/>
          </a:prstGeo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fld id="{44E218D7-C21F-42A5-BDA6-DD6738D5AD93}" type="slidenum">
              <a:rPr lang="en-US" smtClean="0"/>
              <a:pPr/>
              <a:t>‹#›</a:t>
            </a:fld>
            <a:endParaRPr lang="en-US"/>
          </a:p>
        </p:txBody>
      </p:sp>
      <p:sp>
        <p:nvSpPr>
          <p:cNvPr id="10" name="Rectangle 9"/>
          <p:cNvSpPr/>
          <p:nvPr/>
        </p:nvSpPr>
        <p:spPr>
          <a:xfrm>
            <a:off x="6802438" y="228600"/>
            <a:ext cx="2057400" cy="2039112"/>
          </a:xfrm>
          <a:prstGeom prst="rect">
            <a:avLst/>
          </a:prstGeom>
          <a:solidFill>
            <a:srgbClr val="4EC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extLst>
      <p:ext uri="{BB962C8B-B14F-4D97-AF65-F5344CB8AC3E}">
        <p14:creationId xmlns:p14="http://schemas.microsoft.com/office/powerpoint/2010/main" val="19928709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2DD828DB-ACC8-4068-8EF5-3B06B4C07CD8}" type="datetimeFigureOut">
              <a:rPr lang="en-US" smtClean="0"/>
              <a:pPr/>
              <a:t>12/5/2017</a:t>
            </a:fld>
            <a:endParaRPr lang="en-US"/>
          </a:p>
        </p:txBody>
      </p:sp>
      <p:sp>
        <p:nvSpPr>
          <p:cNvPr id="6" name="Footer Placeholder 5"/>
          <p:cNvSpPr>
            <a:spLocks noGrp="1"/>
          </p:cNvSpPr>
          <p:nvPr>
            <p:ph type="ftr" sz="quarter" idx="11"/>
          </p:nvPr>
        </p:nvSpPr>
        <p:spPr>
          <a:xfrm>
            <a:off x="4191000" y="6423585"/>
            <a:ext cx="3005138" cy="365125"/>
          </a:xfrm>
          <a:prstGeom prst="rect">
            <a:avLst/>
          </a:prstGeom>
        </p:spPr>
        <p:txBody>
          <a:bodyPr/>
          <a:lstStyle/>
          <a:p>
            <a:endParaRPr lang="en-US" dirty="0"/>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extLst>
      <p:ext uri="{BB962C8B-B14F-4D97-AF65-F5344CB8AC3E}">
        <p14:creationId xmlns:p14="http://schemas.microsoft.com/office/powerpoint/2010/main" val="20263753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D828DB-ACC8-4068-8EF5-3B06B4C07CD8}" type="datetimeFigureOut">
              <a:rPr lang="en-US" smtClean="0"/>
              <a:pPr/>
              <a:t>12/5/2017</a:t>
            </a:fld>
            <a:endParaRPr lang="en-US"/>
          </a:p>
        </p:txBody>
      </p:sp>
      <p:sp>
        <p:nvSpPr>
          <p:cNvPr id="5" name="Footer Placeholder 4"/>
          <p:cNvSpPr>
            <a:spLocks noGrp="1"/>
          </p:cNvSpPr>
          <p:nvPr>
            <p:ph type="ftr" sz="quarter" idx="11"/>
          </p:nvPr>
        </p:nvSpPr>
        <p:spPr>
          <a:xfrm>
            <a:off x="201706" y="6423585"/>
            <a:ext cx="6122894" cy="365125"/>
          </a:xfrm>
          <a:prstGeom prst="rect">
            <a:avLst/>
          </a:prstGeom>
        </p:spPr>
        <p:txBody>
          <a:bodyPr/>
          <a:lstStyle/>
          <a:p>
            <a:endParaRPr lang="en-US"/>
          </a:p>
        </p:txBody>
      </p:sp>
    </p:spTree>
    <p:extLst>
      <p:ext uri="{BB962C8B-B14F-4D97-AF65-F5344CB8AC3E}">
        <p14:creationId xmlns:p14="http://schemas.microsoft.com/office/powerpoint/2010/main" val="347131186"/>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D828DB-ACC8-4068-8EF5-3B06B4C07CD8}" type="datetimeFigureOut">
              <a:rPr lang="en-US" smtClean="0"/>
              <a:pPr/>
              <a:t>12/5/2017</a:t>
            </a:fld>
            <a:endParaRPr lang="en-US"/>
          </a:p>
        </p:txBody>
      </p:sp>
    </p:spTree>
    <p:extLst>
      <p:ext uri="{BB962C8B-B14F-4D97-AF65-F5344CB8AC3E}">
        <p14:creationId xmlns:p14="http://schemas.microsoft.com/office/powerpoint/2010/main" val="1734466199"/>
      </p:ext>
    </p:extLst>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D828DB-ACC8-4068-8EF5-3B06B4C07CD8}" type="datetimeFigureOut">
              <a:rPr lang="en-US" smtClean="0"/>
              <a:pPr/>
              <a:t>12/5/2017</a:t>
            </a:fld>
            <a:endParaRPr lang="en-US"/>
          </a:p>
        </p:txBody>
      </p:sp>
      <p:sp>
        <p:nvSpPr>
          <p:cNvPr id="5" name="Footer Placeholder 4"/>
          <p:cNvSpPr>
            <a:spLocks noGrp="1"/>
          </p:cNvSpPr>
          <p:nvPr>
            <p:ph type="ftr" sz="quarter" idx="11"/>
          </p:nvPr>
        </p:nvSpPr>
        <p:spPr>
          <a:xfrm>
            <a:off x="201706" y="6423585"/>
            <a:ext cx="6122894" cy="365125"/>
          </a:xfrm>
          <a:prstGeom prst="rect">
            <a:avLst/>
          </a:prstGeom>
        </p:spPr>
        <p:txBody>
          <a:bodyPr/>
          <a:lstStyle/>
          <a:p>
            <a:endParaRPr lang="en-US"/>
          </a:p>
        </p:txBody>
      </p:sp>
    </p:spTree>
    <p:extLst>
      <p:ext uri="{BB962C8B-B14F-4D97-AF65-F5344CB8AC3E}">
        <p14:creationId xmlns:p14="http://schemas.microsoft.com/office/powerpoint/2010/main" val="1668257850"/>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D828DB-ACC8-4068-8EF5-3B06B4C07CD8}" type="datetimeFigureOut">
              <a:rPr lang="en-US" smtClean="0"/>
              <a:pPr/>
              <a:t>12/5/2017</a:t>
            </a:fld>
            <a:endParaRPr lang="en-US"/>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extLst>
      <p:ext uri="{BB962C8B-B14F-4D97-AF65-F5344CB8AC3E}">
        <p14:creationId xmlns:p14="http://schemas.microsoft.com/office/powerpoint/2010/main" val="123038221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2DD828DB-ACC8-4068-8EF5-3B06B4C07CD8}" type="datetimeFigureOut">
              <a:rPr lang="en-US" smtClean="0"/>
              <a:pPr/>
              <a:t>12/5/2017</a:t>
            </a:fld>
            <a:endParaRPr lang="en-US"/>
          </a:p>
        </p:txBody>
      </p:sp>
      <p:sp>
        <p:nvSpPr>
          <p:cNvPr id="5" name="Footer Placeholder 4"/>
          <p:cNvSpPr>
            <a:spLocks noGrp="1"/>
          </p:cNvSpPr>
          <p:nvPr>
            <p:ph type="ftr" sz="quarter" idx="11"/>
          </p:nvPr>
        </p:nvSpPr>
        <p:spPr>
          <a:xfrm>
            <a:off x="6311153" y="6425640"/>
            <a:ext cx="2617694" cy="365125"/>
          </a:xfrm>
          <a:prstGeom prst="rect">
            <a:avLst/>
          </a:prstGeo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rgbClr val="4EC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rgbClr val="793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dirty="0"/>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ln>
                  <a:solidFill>
                    <a:schemeClr val="bg1"/>
                  </a:solidFill>
                </a:ln>
                <a:solidFill>
                  <a:schemeClr val="tx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9138505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5867400"/>
          </a:xfrm>
          <a:prstGeom prst="rect">
            <a:avLst/>
          </a:prstGeom>
          <a:solidFill>
            <a:srgbClr val="793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2DD828DB-ACC8-4068-8EF5-3B06B4C07CD8}" type="datetimeFigureOut">
              <a:rPr lang="en-US" smtClean="0"/>
              <a:pPr/>
              <a:t>12/5/2017</a:t>
            </a:fld>
            <a:endParaRPr lang="en-US"/>
          </a:p>
        </p:txBody>
      </p:sp>
      <p:sp>
        <p:nvSpPr>
          <p:cNvPr id="5" name="Footer Placeholder 4"/>
          <p:cNvSpPr>
            <a:spLocks noGrp="1"/>
          </p:cNvSpPr>
          <p:nvPr>
            <p:ph type="ftr" sz="quarter" idx="11"/>
          </p:nvPr>
        </p:nvSpPr>
        <p:spPr>
          <a:xfrm>
            <a:off x="2286000" y="6248774"/>
            <a:ext cx="5638800" cy="365125"/>
          </a:xfrm>
          <a:prstGeom prst="rect">
            <a:avLst/>
          </a:prstGeo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44E218D7-C21F-42A5-BDA6-DD6738D5AD93}" type="slidenum">
              <a:rPr lang="en-US" smtClean="0"/>
              <a:pPr/>
              <a:t>‹#›</a:t>
            </a:fld>
            <a:endParaRPr lang="en-US"/>
          </a:p>
        </p:txBody>
      </p:sp>
      <p:sp>
        <p:nvSpPr>
          <p:cNvPr id="9" name="Rectangle 8"/>
          <p:cNvSpPr/>
          <p:nvPr/>
        </p:nvSpPr>
        <p:spPr>
          <a:xfrm>
            <a:off x="285750" y="228600"/>
            <a:ext cx="247650" cy="5867400"/>
          </a:xfrm>
          <a:prstGeom prst="rect">
            <a:avLst/>
          </a:prstGeom>
          <a:solidFill>
            <a:srgbClr val="4EC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val="283016050"/>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D828DB-ACC8-4068-8EF5-3B06B4C07CD8}" type="datetimeFigureOut">
              <a:rPr lang="en-US" smtClean="0"/>
              <a:pPr/>
              <a:t>12/5/2017</a:t>
            </a:fld>
            <a:endParaRPr lang="en-US"/>
          </a:p>
        </p:txBody>
      </p:sp>
      <p:sp>
        <p:nvSpPr>
          <p:cNvPr id="6" name="Footer Placeholder 5"/>
          <p:cNvSpPr>
            <a:spLocks noGrp="1"/>
          </p:cNvSpPr>
          <p:nvPr>
            <p:ph type="ftr" sz="quarter" idx="11"/>
          </p:nvPr>
        </p:nvSpPr>
        <p:spPr>
          <a:xfrm>
            <a:off x="201706" y="6423585"/>
            <a:ext cx="6122894" cy="365125"/>
          </a:xfrm>
          <a:prstGeom prst="rect">
            <a:avLst/>
          </a:prstGeom>
        </p:spPr>
        <p:txBody>
          <a:bodyPr/>
          <a:lstStyle/>
          <a:p>
            <a:endParaRPr lang="en-US"/>
          </a:p>
        </p:txBody>
      </p:sp>
    </p:spTree>
    <p:extLst>
      <p:ext uri="{BB962C8B-B14F-4D97-AF65-F5344CB8AC3E}">
        <p14:creationId xmlns:p14="http://schemas.microsoft.com/office/powerpoint/2010/main" val="212195789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DD828DB-ACC8-4068-8EF5-3B06B4C07CD8}" type="datetimeFigureOut">
              <a:rPr lang="en-US" smtClean="0"/>
              <a:pPr/>
              <a:t>12/5/2017</a:t>
            </a:fld>
            <a:endParaRPr lang="en-US"/>
          </a:p>
        </p:txBody>
      </p:sp>
      <p:sp>
        <p:nvSpPr>
          <p:cNvPr id="8" name="Footer Placeholder 7"/>
          <p:cNvSpPr>
            <a:spLocks noGrp="1"/>
          </p:cNvSpPr>
          <p:nvPr>
            <p:ph type="ftr" sz="quarter" idx="11"/>
          </p:nvPr>
        </p:nvSpPr>
        <p:spPr>
          <a:xfrm>
            <a:off x="201706" y="6423585"/>
            <a:ext cx="6122894" cy="365125"/>
          </a:xfrm>
          <a:prstGeom prst="rect">
            <a:avLst/>
          </a:prstGeom>
        </p:spPr>
        <p:txBody>
          <a:bodyPr/>
          <a:lstStyle/>
          <a:p>
            <a:endParaRPr lang="en-US"/>
          </a:p>
        </p:txBody>
      </p:sp>
      <p:sp>
        <p:nvSpPr>
          <p:cNvPr id="3" name="Text Placeholder 2"/>
          <p:cNvSpPr>
            <a:spLocks noGrp="1"/>
          </p:cNvSpPr>
          <p:nvPr>
            <p:ph type="body" idx="1"/>
          </p:nvPr>
        </p:nvSpPr>
        <p:spPr>
          <a:xfrm>
            <a:off x="497541" y="2070847"/>
            <a:ext cx="3657600" cy="322729"/>
          </a:xfrm>
          <a:prstGeom prst="rect">
            <a:avLst/>
          </a:prstGeom>
          <a:solidFill>
            <a:srgbClr val="793391"/>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rgbClr val="4EC1DA"/>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485365115"/>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D828DB-ACC8-4068-8EF5-3B06B4C07CD8}" type="datetimeFigureOut">
              <a:rPr lang="en-US" smtClean="0"/>
              <a:pPr/>
              <a:t>12/5/2017</a:t>
            </a:fld>
            <a:endParaRPr lang="en-US"/>
          </a:p>
        </p:txBody>
      </p:sp>
      <p:sp>
        <p:nvSpPr>
          <p:cNvPr id="6" name="Footer Placeholder 5"/>
          <p:cNvSpPr>
            <a:spLocks noGrp="1"/>
          </p:cNvSpPr>
          <p:nvPr>
            <p:ph type="ftr" sz="quarter" idx="11"/>
          </p:nvPr>
        </p:nvSpPr>
        <p:spPr>
          <a:xfrm>
            <a:off x="201706" y="6423585"/>
            <a:ext cx="6122894" cy="365125"/>
          </a:xfrm>
          <a:prstGeom prst="rect">
            <a:avLst/>
          </a:prstGeom>
        </p:spPr>
        <p:txBody>
          <a:bodyPr/>
          <a:lstStyle/>
          <a:p>
            <a:endParaRPr lang="en-US" dirty="0"/>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extLst>
      <p:ext uri="{BB962C8B-B14F-4D97-AF65-F5344CB8AC3E}">
        <p14:creationId xmlns:p14="http://schemas.microsoft.com/office/powerpoint/2010/main" val="1388596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D828DB-ACC8-4068-8EF5-3B06B4C07CD8}" type="datetimeFigureOut">
              <a:rPr lang="en-US" smtClean="0"/>
              <a:pPr/>
              <a:t>12/5/2017</a:t>
            </a:fld>
            <a:endParaRPr lang="en-US"/>
          </a:p>
        </p:txBody>
      </p:sp>
      <p:sp>
        <p:nvSpPr>
          <p:cNvPr id="6" name="Footer Placeholder 5"/>
          <p:cNvSpPr>
            <a:spLocks noGrp="1"/>
          </p:cNvSpPr>
          <p:nvPr>
            <p:ph type="ftr" sz="quarter" idx="11"/>
          </p:nvPr>
        </p:nvSpPr>
        <p:spPr>
          <a:xfrm>
            <a:off x="201706" y="6423585"/>
            <a:ext cx="6122894" cy="365125"/>
          </a:xfrm>
          <a:prstGeom prst="rect">
            <a:avLst/>
          </a:prstGeom>
        </p:spPr>
        <p:txBody>
          <a:bodyPr/>
          <a:lstStyle/>
          <a:p>
            <a:endParaRPr lang="en-US" dirty="0"/>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extLst>
      <p:ext uri="{BB962C8B-B14F-4D97-AF65-F5344CB8AC3E}">
        <p14:creationId xmlns:p14="http://schemas.microsoft.com/office/powerpoint/2010/main" val="1436566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2DD828DB-ACC8-4068-8EF5-3B06B4C07CD8}" type="datetimeFigureOut">
              <a:rPr lang="en-US" smtClean="0"/>
              <a:pPr/>
              <a:t>12/5/2017</a:t>
            </a:fld>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44E218D7-C21F-42A5-BDA6-DD6738D5AD93}" type="slidenum">
              <a:rPr lang="en-US" smtClean="0"/>
              <a:pPr/>
              <a:t>‹#›</a:t>
            </a:fld>
            <a:endParaRPr lang="en-US"/>
          </a:p>
        </p:txBody>
      </p:sp>
      <p:pic>
        <p:nvPicPr>
          <p:cNvPr id="8" name="Picture 7"/>
          <p:cNvPicPr>
            <a:picLocks noChangeAspect="1"/>
          </p:cNvPicPr>
          <p:nvPr userDrawn="1"/>
        </p:nvPicPr>
        <p:blipFill>
          <a:blip r:embed="rId22" cstate="print">
            <a:extLst>
              <a:ext uri="{28A0092B-C50C-407E-A947-70E740481C1C}">
                <a14:useLocalDpi xmlns:a14="http://schemas.microsoft.com/office/drawing/2010/main"/>
              </a:ext>
            </a:extLst>
          </a:blip>
          <a:stretch>
            <a:fillRect/>
          </a:stretch>
        </p:blipFill>
        <p:spPr>
          <a:xfrm>
            <a:off x="381000" y="6248401"/>
            <a:ext cx="1828800" cy="540310"/>
          </a:xfrm>
          <a:prstGeom prst="rect">
            <a:avLst/>
          </a:prstGeom>
        </p:spPr>
      </p:pic>
    </p:spTree>
    <p:extLst>
      <p:ext uri="{BB962C8B-B14F-4D97-AF65-F5344CB8AC3E}">
        <p14:creationId xmlns:p14="http://schemas.microsoft.com/office/powerpoint/2010/main" val="89789188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Lst>
  <p:transition>
    <p:fade/>
  </p:transition>
  <p:timing>
    <p:tnLst>
      <p:par>
        <p:cTn id="1" dur="indefinite" restart="never" nodeType="tmRoot"/>
      </p:par>
    </p:tnLst>
  </p:timing>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upport@hipaatrek.com" TargetMode="External"/><Relationship Id="rId2" Type="http://schemas.openxmlformats.org/officeDocument/2006/relationships/hyperlink" Target="http://www.hipaatrek.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43400" y="4543873"/>
            <a:ext cx="4800600" cy="933450"/>
          </a:xfrm>
        </p:spPr>
        <p:txBody>
          <a:bodyPr>
            <a:normAutofit fontScale="90000"/>
          </a:bodyPr>
          <a:lstStyle/>
          <a:p>
            <a:r>
              <a:rPr lang="en-US" dirty="0" smtClean="0"/>
              <a:t>HIPAA </a:t>
            </a:r>
            <a:r>
              <a:rPr lang="en-US" smtClean="0"/>
              <a:t>Compliance for the RHC</a:t>
            </a:r>
            <a:endParaRPr lang="en-US" dirty="0"/>
          </a:p>
        </p:txBody>
      </p:sp>
      <p:sp>
        <p:nvSpPr>
          <p:cNvPr id="3" name="Subtitle 2"/>
          <p:cNvSpPr>
            <a:spLocks noGrp="1"/>
          </p:cNvSpPr>
          <p:nvPr>
            <p:ph type="subTitle" idx="1"/>
          </p:nvPr>
        </p:nvSpPr>
        <p:spPr/>
        <p:txBody>
          <a:bodyPr/>
          <a:lstStyle/>
          <a:p>
            <a:r>
              <a:rPr lang="en-US" dirty="0" smtClean="0"/>
              <a:t>Created for HSA</a:t>
            </a:r>
            <a:endParaRPr lang="en-US" dirty="0"/>
          </a:p>
        </p:txBody>
      </p:sp>
      <p:sp>
        <p:nvSpPr>
          <p:cNvPr id="4" name="Subtitle 2"/>
          <p:cNvSpPr txBox="1">
            <a:spLocks/>
          </p:cNvSpPr>
          <p:nvPr/>
        </p:nvSpPr>
        <p:spPr>
          <a:xfrm>
            <a:off x="225550" y="5611658"/>
            <a:ext cx="4038600" cy="748553"/>
          </a:xfrm>
          <a:prstGeom prst="rect">
            <a:avLst/>
          </a:prstGeom>
        </p:spPr>
        <p:txBody>
          <a:bodyPr vert="horz" lIns="91440" tIns="45720" rIns="91440" bIns="45720" rtlCol="0">
            <a:normAutofit lnSpcReduction="10000"/>
          </a:bodyPr>
          <a:lstStyle>
            <a:lvl1pPr marL="0" indent="0" algn="l" defTabSz="914400" rtl="0" eaLnBrk="1" latinLnBrk="0" hangingPunct="1">
              <a:spcBef>
                <a:spcPts val="300"/>
              </a:spcBef>
              <a:buClr>
                <a:schemeClr val="accent1"/>
              </a:buClr>
              <a:buSzPct val="75000"/>
              <a:buFont typeface="Wingdings" pitchFamily="2" charset="2"/>
              <a:buNone/>
              <a:defRPr sz="1400" kern="1200">
                <a:solidFill>
                  <a:schemeClr val="tx1">
                    <a:tint val="75000"/>
                  </a:schemeClr>
                </a:solidFill>
                <a:latin typeface="+mn-lt"/>
                <a:ea typeface="+mn-ea"/>
                <a:cs typeface="+mn-cs"/>
              </a:defRPr>
            </a:lvl1pPr>
            <a:lvl2pPr marL="457200" indent="0" algn="ctr" defTabSz="914400" rtl="0" eaLnBrk="1" latinLnBrk="0" hangingPunct="1">
              <a:spcBef>
                <a:spcPts val="600"/>
              </a:spcBef>
              <a:buClr>
                <a:schemeClr val="accent1">
                  <a:lumMod val="60000"/>
                  <a:lumOff val="40000"/>
                </a:schemeClr>
              </a:buClr>
              <a:buSzPct val="75000"/>
              <a:buFont typeface="Wingdings" pitchFamily="2" charset="2"/>
              <a:buNone/>
              <a:defRPr sz="1800" kern="1200">
                <a:solidFill>
                  <a:schemeClr val="tx1">
                    <a:tint val="75000"/>
                  </a:schemeClr>
                </a:solidFill>
                <a:latin typeface="+mn-lt"/>
                <a:ea typeface="+mn-ea"/>
                <a:cs typeface="+mn-cs"/>
              </a:defRPr>
            </a:lvl2pPr>
            <a:lvl3pPr marL="914400" indent="0" algn="ctr" defTabSz="914400" rtl="0" eaLnBrk="1" latinLnBrk="0" hangingPunct="1">
              <a:spcBef>
                <a:spcPts val="600"/>
              </a:spcBef>
              <a:buClr>
                <a:schemeClr val="accent1"/>
              </a:buClr>
              <a:buSzPct val="75000"/>
              <a:buFont typeface="Wingdings" pitchFamily="2" charset="2"/>
              <a:buNone/>
              <a:defRPr sz="1800" kern="1200">
                <a:solidFill>
                  <a:schemeClr val="tx1">
                    <a:tint val="75000"/>
                  </a:schemeClr>
                </a:solidFill>
                <a:latin typeface="+mn-lt"/>
                <a:ea typeface="+mn-ea"/>
                <a:cs typeface="+mn-cs"/>
              </a:defRPr>
            </a:lvl3pPr>
            <a:lvl4pPr marL="1371600" indent="0" algn="ctr" defTabSz="914400" rtl="0" eaLnBrk="1" latinLnBrk="0" hangingPunct="1">
              <a:spcBef>
                <a:spcPts val="600"/>
              </a:spcBef>
              <a:buClr>
                <a:schemeClr val="accent1">
                  <a:lumMod val="60000"/>
                  <a:lumOff val="40000"/>
                </a:schemeClr>
              </a:buClr>
              <a:buSzPct val="75000"/>
              <a:buFont typeface="Wingdings" pitchFamily="2"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ts val="600"/>
              </a:spcBef>
              <a:buClr>
                <a:schemeClr val="accent1"/>
              </a:buClr>
              <a:buSzPct val="75000"/>
              <a:buFont typeface="Wingdings" pitchFamily="2" charset="2"/>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lumMod val="60000"/>
                  <a:lumOff val="40000"/>
                </a:schemeClr>
              </a:buClr>
              <a:buSzPct val="75000"/>
              <a:buFont typeface="Wingdings" pitchFamily="2" charset="2"/>
              <a:buNone/>
              <a:defRPr lang="en-US"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5000"/>
              <a:buFont typeface="Wingdings" pitchFamily="2" charset="2"/>
              <a:buNone/>
              <a:defRPr lang="en-US" sz="1800" kern="1200" baseline="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lumMod val="60000"/>
                  <a:lumOff val="40000"/>
                </a:schemeClr>
              </a:buClr>
              <a:buSzPct val="75000"/>
              <a:buFont typeface="Wingdings" pitchFamily="2" charset="2"/>
              <a:buNone/>
              <a:defRPr lang="en-US" sz="1800" kern="1200" baseline="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5000"/>
              <a:buFont typeface="Wingdings" pitchFamily="2" charset="2"/>
              <a:buNone/>
              <a:defRPr lang="en-US" sz="1800" kern="1200" baseline="0">
                <a:solidFill>
                  <a:schemeClr val="tx1">
                    <a:tint val="75000"/>
                  </a:schemeClr>
                </a:solidFill>
                <a:latin typeface="+mn-lt"/>
                <a:ea typeface="+mn-ea"/>
                <a:cs typeface="+mn-cs"/>
              </a:defRPr>
            </a:lvl9pPr>
          </a:lstStyle>
          <a:p>
            <a:r>
              <a:rPr lang="en-US" dirty="0" smtClean="0">
                <a:hlinkClick r:id="rId2"/>
              </a:rPr>
              <a:t>www.hipaatrek.com</a:t>
            </a:r>
            <a:endParaRPr lang="en-US" dirty="0" smtClean="0"/>
          </a:p>
          <a:p>
            <a:r>
              <a:rPr lang="en-US" dirty="0" smtClean="0">
                <a:hlinkClick r:id="rId3"/>
              </a:rPr>
              <a:t>sarah@hipaatrek.com</a:t>
            </a:r>
            <a:endParaRPr lang="en-US" dirty="0" smtClean="0"/>
          </a:p>
          <a:p>
            <a:r>
              <a:rPr lang="en-US" dirty="0" smtClean="0"/>
              <a:t>314-272-2600</a:t>
            </a:r>
            <a:endParaRPr lang="en-US" dirty="0"/>
          </a:p>
        </p:txBody>
      </p:sp>
      <p:sp>
        <p:nvSpPr>
          <p:cNvPr id="5" name="Subtitle 2"/>
          <p:cNvSpPr txBox="1">
            <a:spLocks/>
          </p:cNvSpPr>
          <p:nvPr/>
        </p:nvSpPr>
        <p:spPr>
          <a:xfrm>
            <a:off x="152400" y="5091393"/>
            <a:ext cx="4038600" cy="748553"/>
          </a:xfrm>
          <a:prstGeom prst="rect">
            <a:avLst/>
          </a:prstGeom>
        </p:spPr>
        <p:txBody>
          <a:bodyPr vert="horz" lIns="91440" tIns="45720" rIns="91440" bIns="45720" rtlCol="0">
            <a:normAutofit/>
          </a:bodyPr>
          <a:lstStyle>
            <a:lvl1pPr marL="0" indent="0" algn="l" defTabSz="914400" rtl="0" eaLnBrk="1" latinLnBrk="0" hangingPunct="1">
              <a:spcBef>
                <a:spcPts val="300"/>
              </a:spcBef>
              <a:buClr>
                <a:schemeClr val="accent1"/>
              </a:buClr>
              <a:buSzPct val="75000"/>
              <a:buFont typeface="Wingdings" pitchFamily="2" charset="2"/>
              <a:buNone/>
              <a:defRPr sz="1400" kern="1200">
                <a:solidFill>
                  <a:schemeClr val="tx1">
                    <a:tint val="75000"/>
                  </a:schemeClr>
                </a:solidFill>
                <a:latin typeface="+mn-lt"/>
                <a:ea typeface="+mn-ea"/>
                <a:cs typeface="+mn-cs"/>
              </a:defRPr>
            </a:lvl1pPr>
            <a:lvl2pPr marL="457200" indent="0" algn="ctr" defTabSz="914400" rtl="0" eaLnBrk="1" latinLnBrk="0" hangingPunct="1">
              <a:spcBef>
                <a:spcPts val="600"/>
              </a:spcBef>
              <a:buClr>
                <a:schemeClr val="accent1">
                  <a:lumMod val="60000"/>
                  <a:lumOff val="40000"/>
                </a:schemeClr>
              </a:buClr>
              <a:buSzPct val="75000"/>
              <a:buFont typeface="Wingdings" pitchFamily="2" charset="2"/>
              <a:buNone/>
              <a:defRPr sz="1800" kern="1200">
                <a:solidFill>
                  <a:schemeClr val="tx1">
                    <a:tint val="75000"/>
                  </a:schemeClr>
                </a:solidFill>
                <a:latin typeface="+mn-lt"/>
                <a:ea typeface="+mn-ea"/>
                <a:cs typeface="+mn-cs"/>
              </a:defRPr>
            </a:lvl2pPr>
            <a:lvl3pPr marL="914400" indent="0" algn="ctr" defTabSz="914400" rtl="0" eaLnBrk="1" latinLnBrk="0" hangingPunct="1">
              <a:spcBef>
                <a:spcPts val="600"/>
              </a:spcBef>
              <a:buClr>
                <a:schemeClr val="accent1"/>
              </a:buClr>
              <a:buSzPct val="75000"/>
              <a:buFont typeface="Wingdings" pitchFamily="2" charset="2"/>
              <a:buNone/>
              <a:defRPr sz="1800" kern="1200">
                <a:solidFill>
                  <a:schemeClr val="tx1">
                    <a:tint val="75000"/>
                  </a:schemeClr>
                </a:solidFill>
                <a:latin typeface="+mn-lt"/>
                <a:ea typeface="+mn-ea"/>
                <a:cs typeface="+mn-cs"/>
              </a:defRPr>
            </a:lvl3pPr>
            <a:lvl4pPr marL="1371600" indent="0" algn="ctr" defTabSz="914400" rtl="0" eaLnBrk="1" latinLnBrk="0" hangingPunct="1">
              <a:spcBef>
                <a:spcPts val="600"/>
              </a:spcBef>
              <a:buClr>
                <a:schemeClr val="accent1">
                  <a:lumMod val="60000"/>
                  <a:lumOff val="40000"/>
                </a:schemeClr>
              </a:buClr>
              <a:buSzPct val="75000"/>
              <a:buFont typeface="Wingdings" pitchFamily="2"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ts val="600"/>
              </a:spcBef>
              <a:buClr>
                <a:schemeClr val="accent1"/>
              </a:buClr>
              <a:buSzPct val="75000"/>
              <a:buFont typeface="Wingdings" pitchFamily="2" charset="2"/>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lumMod val="60000"/>
                  <a:lumOff val="40000"/>
                </a:schemeClr>
              </a:buClr>
              <a:buSzPct val="75000"/>
              <a:buFont typeface="Wingdings" pitchFamily="2" charset="2"/>
              <a:buNone/>
              <a:defRPr lang="en-US"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5000"/>
              <a:buFont typeface="Wingdings" pitchFamily="2" charset="2"/>
              <a:buNone/>
              <a:defRPr lang="en-US" sz="1800" kern="1200" baseline="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lumMod val="60000"/>
                  <a:lumOff val="40000"/>
                </a:schemeClr>
              </a:buClr>
              <a:buSzPct val="75000"/>
              <a:buFont typeface="Wingdings" pitchFamily="2" charset="2"/>
              <a:buNone/>
              <a:defRPr lang="en-US" sz="1800" kern="1200" baseline="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5000"/>
              <a:buFont typeface="Wingdings" pitchFamily="2" charset="2"/>
              <a:buNone/>
              <a:defRPr lang="en-US" sz="1800" kern="1200" baseline="0">
                <a:solidFill>
                  <a:schemeClr val="tx1">
                    <a:tint val="75000"/>
                  </a:schemeClr>
                </a:solidFill>
                <a:latin typeface="+mn-lt"/>
                <a:ea typeface="+mn-ea"/>
                <a:cs typeface="+mn-cs"/>
              </a:defRPr>
            </a:lvl9pPr>
          </a:lstStyle>
          <a:p>
            <a:r>
              <a:rPr lang="en-US" smtClean="0"/>
              <a:t>Presented by Sarah Badahman</a:t>
            </a:r>
          </a:p>
          <a:p>
            <a:r>
              <a:rPr lang="en-US" smtClean="0"/>
              <a:t>CEO/Founder, HIPAAtrek</a:t>
            </a:r>
            <a:endParaRPr lang="en-US" dirty="0"/>
          </a:p>
        </p:txBody>
      </p:sp>
    </p:spTree>
    <p:extLst>
      <p:ext uri="{BB962C8B-B14F-4D97-AF65-F5344CB8AC3E}">
        <p14:creationId xmlns:p14="http://schemas.microsoft.com/office/powerpoint/2010/main" val="1398244678"/>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57982" y="188526"/>
            <a:ext cx="8733618" cy="5755075"/>
          </a:xfrm>
          <a:prstGeom prst="rect">
            <a:avLst/>
          </a:prstGeom>
          <a:gradFill>
            <a:gsLst>
              <a:gs pos="45000">
                <a:srgbClr val="793391"/>
              </a:gs>
              <a:gs pos="100000">
                <a:srgbClr val="4EC1DA"/>
              </a:gs>
            </a:gsLst>
            <a:lin ang="5400000" scaled="1"/>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0" y="6096000"/>
            <a:ext cx="9144000" cy="0"/>
          </a:xfrm>
          <a:prstGeom prst="line">
            <a:avLst/>
          </a:prstGeom>
          <a:ln>
            <a:solidFill>
              <a:srgbClr val="79339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0" y="6019800"/>
            <a:ext cx="9144000" cy="0"/>
          </a:xfrm>
          <a:prstGeom prst="line">
            <a:avLst/>
          </a:prstGeom>
          <a:ln>
            <a:solidFill>
              <a:srgbClr val="4EC1DA"/>
            </a:solidFill>
          </a:ln>
          <a:effectLst/>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2209800" y="304800"/>
            <a:ext cx="5181600" cy="923330"/>
          </a:xfrm>
          <a:prstGeom prst="rect">
            <a:avLst/>
          </a:prstGeom>
          <a:noFill/>
        </p:spPr>
        <p:txBody>
          <a:bodyPr wrap="square" rtlCol="0">
            <a:spAutoFit/>
          </a:bodyPr>
          <a:lstStyle/>
          <a:p>
            <a:r>
              <a:rPr lang="en-US" sz="3600" smtClean="0">
                <a:solidFill>
                  <a:schemeClr val="bg1"/>
                </a:solidFill>
              </a:rPr>
              <a:t>Secure communication</a:t>
            </a:r>
            <a:endParaRPr lang="en-US" sz="3600" dirty="0">
              <a:solidFill>
                <a:schemeClr val="bg1"/>
              </a:solidFill>
            </a:endParaRPr>
          </a:p>
          <a:p>
            <a:endParaRPr lang="en-US" dirty="0"/>
          </a:p>
        </p:txBody>
      </p:sp>
      <p:sp>
        <p:nvSpPr>
          <p:cNvPr id="2" name="TextBox 1"/>
          <p:cNvSpPr txBox="1"/>
          <p:nvPr/>
        </p:nvSpPr>
        <p:spPr>
          <a:xfrm>
            <a:off x="609600" y="932415"/>
            <a:ext cx="7924800" cy="4801314"/>
          </a:xfrm>
          <a:prstGeom prst="rect">
            <a:avLst/>
          </a:prstGeom>
          <a:noFill/>
        </p:spPr>
        <p:txBody>
          <a:bodyPr wrap="square" rtlCol="0">
            <a:spAutoFit/>
          </a:bodyPr>
          <a:lstStyle/>
          <a:p>
            <a:r>
              <a:rPr lang="en-US" dirty="0" smtClean="0">
                <a:solidFill>
                  <a:schemeClr val="bg1"/>
                </a:solidFill>
              </a:rPr>
              <a:t>Receiving PHI</a:t>
            </a:r>
          </a:p>
          <a:p>
            <a:pPr marL="742950" lvl="1" indent="-285750">
              <a:buFont typeface="Arial" charset="0"/>
              <a:buChar char="•"/>
            </a:pPr>
            <a:r>
              <a:rPr lang="en-US" dirty="0" smtClean="0">
                <a:solidFill>
                  <a:schemeClr val="bg1"/>
                </a:solidFill>
              </a:rPr>
              <a:t>Ensure your email, fax, or other electronic communications are secure</a:t>
            </a:r>
          </a:p>
          <a:p>
            <a:pPr marL="1200150" lvl="2" indent="-285750">
              <a:buFont typeface="Arial" charset="0"/>
              <a:buChar char="•"/>
            </a:pPr>
            <a:r>
              <a:rPr lang="en-US" dirty="0" smtClean="0">
                <a:solidFill>
                  <a:schemeClr val="bg1"/>
                </a:solidFill>
              </a:rPr>
              <a:t>Do NOT use free email accounts </a:t>
            </a:r>
            <a:r>
              <a:rPr lang="mr-IN" dirty="0" smtClean="0">
                <a:solidFill>
                  <a:schemeClr val="bg1"/>
                </a:solidFill>
              </a:rPr>
              <a:t>–</a:t>
            </a:r>
            <a:r>
              <a:rPr lang="en-US" dirty="0" smtClean="0">
                <a:solidFill>
                  <a:schemeClr val="bg1"/>
                </a:solidFill>
              </a:rPr>
              <a:t> they are not secure</a:t>
            </a:r>
          </a:p>
          <a:p>
            <a:pPr marL="742950" lvl="1" indent="-285750">
              <a:buFont typeface="Arial" charset="0"/>
              <a:buChar char="•"/>
            </a:pPr>
            <a:r>
              <a:rPr lang="en-US" dirty="0" smtClean="0">
                <a:solidFill>
                  <a:schemeClr val="bg1"/>
                </a:solidFill>
              </a:rPr>
              <a:t>Verify you have a TPO reason to receive the PHI</a:t>
            </a:r>
          </a:p>
          <a:p>
            <a:pPr marL="742950" lvl="1" indent="-285750">
              <a:buFont typeface="Arial" charset="0"/>
              <a:buChar char="•"/>
            </a:pPr>
            <a:r>
              <a:rPr lang="en-US" dirty="0" smtClean="0">
                <a:solidFill>
                  <a:schemeClr val="bg1"/>
                </a:solidFill>
              </a:rPr>
              <a:t>Notify the sender immediately if you receive PHI you should not have and follow their instructions on destroying the PHI</a:t>
            </a:r>
          </a:p>
          <a:p>
            <a:endParaRPr lang="en-US" dirty="0" smtClean="0">
              <a:solidFill>
                <a:schemeClr val="bg1"/>
              </a:solidFill>
            </a:endParaRPr>
          </a:p>
          <a:p>
            <a:r>
              <a:rPr lang="en-US" dirty="0" smtClean="0">
                <a:solidFill>
                  <a:schemeClr val="bg1"/>
                </a:solidFill>
              </a:rPr>
              <a:t>Transmitting PHI</a:t>
            </a:r>
          </a:p>
          <a:p>
            <a:pPr marL="742950" lvl="1" indent="-285750">
              <a:buFont typeface="Arial" charset="0"/>
              <a:buChar char="•"/>
            </a:pPr>
            <a:r>
              <a:rPr lang="en-US" dirty="0" smtClean="0">
                <a:solidFill>
                  <a:schemeClr val="bg1"/>
                </a:solidFill>
              </a:rPr>
              <a:t>Encrypted Email</a:t>
            </a:r>
          </a:p>
          <a:p>
            <a:pPr marL="742950" lvl="1" indent="-285750">
              <a:buFont typeface="Arial" charset="0"/>
              <a:buChar char="•"/>
            </a:pPr>
            <a:r>
              <a:rPr lang="en-US" dirty="0" smtClean="0">
                <a:solidFill>
                  <a:schemeClr val="bg1"/>
                </a:solidFill>
              </a:rPr>
              <a:t>Secure Fax with cover sheet</a:t>
            </a:r>
          </a:p>
          <a:p>
            <a:pPr marL="742950" lvl="1" indent="-285750">
              <a:buFont typeface="Arial" charset="0"/>
              <a:buChar char="•"/>
            </a:pPr>
            <a:r>
              <a:rPr lang="en-US" dirty="0" smtClean="0">
                <a:solidFill>
                  <a:schemeClr val="bg1"/>
                </a:solidFill>
              </a:rPr>
              <a:t>Mail</a:t>
            </a:r>
          </a:p>
          <a:p>
            <a:pPr marL="742950" lvl="1" indent="-285750">
              <a:buFont typeface="Arial" charset="0"/>
              <a:buChar char="•"/>
            </a:pPr>
            <a:r>
              <a:rPr lang="en-US" dirty="0" smtClean="0">
                <a:solidFill>
                  <a:schemeClr val="bg1"/>
                </a:solidFill>
              </a:rPr>
              <a:t>Other secure mechanisms</a:t>
            </a:r>
          </a:p>
          <a:p>
            <a:pPr marL="742950" lvl="1" indent="-285750">
              <a:buFont typeface="Arial" charset="0"/>
              <a:buChar char="•"/>
            </a:pPr>
            <a:endParaRPr lang="en-US" dirty="0">
              <a:solidFill>
                <a:schemeClr val="bg1"/>
              </a:solidFill>
            </a:endParaRPr>
          </a:p>
          <a:p>
            <a:r>
              <a:rPr lang="en-US" dirty="0" smtClean="0">
                <a:solidFill>
                  <a:schemeClr val="bg1"/>
                </a:solidFill>
              </a:rPr>
              <a:t>Storing PHI</a:t>
            </a:r>
          </a:p>
          <a:p>
            <a:pPr marL="742950" lvl="1" indent="-285750">
              <a:buFont typeface="Arial" charset="0"/>
              <a:buChar char="•"/>
            </a:pPr>
            <a:r>
              <a:rPr lang="en-US" dirty="0" smtClean="0">
                <a:solidFill>
                  <a:schemeClr val="bg1"/>
                </a:solidFill>
              </a:rPr>
              <a:t>Only store required PHI onto hard drives</a:t>
            </a:r>
          </a:p>
          <a:p>
            <a:pPr marL="1200150" lvl="2" indent="-285750">
              <a:buFont typeface="Arial" charset="0"/>
              <a:buChar char="•"/>
            </a:pPr>
            <a:r>
              <a:rPr lang="en-US" dirty="0" smtClean="0">
                <a:solidFill>
                  <a:schemeClr val="bg1"/>
                </a:solidFill>
              </a:rPr>
              <a:t>Ensure its stored on secure drives or workstations</a:t>
            </a:r>
          </a:p>
        </p:txBody>
      </p:sp>
    </p:spTree>
    <p:extLst>
      <p:ext uri="{BB962C8B-B14F-4D97-AF65-F5344CB8AC3E}">
        <p14:creationId xmlns:p14="http://schemas.microsoft.com/office/powerpoint/2010/main" val="786761366"/>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152399"/>
            <a:ext cx="8493126" cy="4156543"/>
          </a:xfrm>
          <a:prstGeom prst="rect">
            <a:avLst/>
          </a:prstGeom>
          <a:solidFill>
            <a:srgbClr val="79339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solidFill>
                  <a:schemeClr val="bg1"/>
                </a:solidFill>
              </a:rPr>
              <a:t>What constitutes a breach</a:t>
            </a:r>
            <a:r>
              <a:rPr lang="mr-IN" dirty="0" smtClean="0">
                <a:solidFill>
                  <a:schemeClr val="bg1"/>
                </a:solidFill>
              </a:rPr>
              <a:t>…</a:t>
            </a:r>
            <a:endParaRPr lang="en-US" sz="2400" dirty="0">
              <a:solidFill>
                <a:schemeClr val="bg1"/>
              </a:solidFill>
            </a:endParaRPr>
          </a:p>
        </p:txBody>
      </p:sp>
      <p:cxnSp>
        <p:nvCxnSpPr>
          <p:cNvPr id="7" name="Straight Connector 6"/>
          <p:cNvCxnSpPr/>
          <p:nvPr/>
        </p:nvCxnSpPr>
        <p:spPr>
          <a:xfrm>
            <a:off x="0" y="6096000"/>
            <a:ext cx="9144000" cy="0"/>
          </a:xfrm>
          <a:prstGeom prst="line">
            <a:avLst/>
          </a:prstGeom>
          <a:ln>
            <a:solidFill>
              <a:srgbClr val="79339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0" y="6019800"/>
            <a:ext cx="9144000" cy="0"/>
          </a:xfrm>
          <a:prstGeom prst="line">
            <a:avLst/>
          </a:prstGeom>
          <a:ln>
            <a:solidFill>
              <a:srgbClr val="4EC1DA"/>
            </a:solidFill>
          </a:ln>
          <a:effectLst/>
        </p:spPr>
        <p:style>
          <a:lnRef idx="2">
            <a:schemeClr val="accent1"/>
          </a:lnRef>
          <a:fillRef idx="0">
            <a:schemeClr val="accent1"/>
          </a:fillRef>
          <a:effectRef idx="1">
            <a:schemeClr val="accent1"/>
          </a:effectRef>
          <a:fontRef idx="minor">
            <a:schemeClr val="tx1"/>
          </a:fontRef>
        </p:style>
      </p:cxnSp>
      <p:sp>
        <p:nvSpPr>
          <p:cNvPr id="5" name="Rectangle 4"/>
          <p:cNvSpPr/>
          <p:nvPr/>
        </p:nvSpPr>
        <p:spPr>
          <a:xfrm>
            <a:off x="511174" y="1229070"/>
            <a:ext cx="7947026" cy="4790730"/>
          </a:xfrm>
          <a:prstGeom prst="rect">
            <a:avLst/>
          </a:prstGeom>
          <a:solidFill>
            <a:srgbClr val="4EC1D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592136" y="1229069"/>
            <a:ext cx="7866064" cy="6186309"/>
          </a:xfrm>
          <a:prstGeom prst="rect">
            <a:avLst/>
          </a:prstGeom>
          <a:noFill/>
        </p:spPr>
        <p:txBody>
          <a:bodyPr wrap="square" rtlCol="0">
            <a:spAutoFit/>
          </a:bodyPr>
          <a:lstStyle/>
          <a:p>
            <a:r>
              <a:rPr lang="en-US" dirty="0">
                <a:solidFill>
                  <a:schemeClr val="bg1"/>
                </a:solidFill>
              </a:rPr>
              <a:t>A breach is, generally, an impermissible use or disclosure under the Privacy Rule that compromises the security or privacy of the protected health information.  An impermissible use or disclosure of protected health information is presumed to be a breach unless the covered entity or business associate, as applicable, demonstrates that there is a low probability that the protected health information has been compromised based on a risk assessment of at least the following factors</a:t>
            </a:r>
            <a:r>
              <a:rPr lang="en-US" dirty="0" smtClean="0">
                <a:solidFill>
                  <a:schemeClr val="bg1"/>
                </a:solidFill>
              </a:rPr>
              <a:t>:</a:t>
            </a:r>
          </a:p>
          <a:p>
            <a:endParaRPr lang="en-US" dirty="0">
              <a:solidFill>
                <a:schemeClr val="bg1"/>
              </a:solidFill>
            </a:endParaRPr>
          </a:p>
          <a:p>
            <a:pPr marL="342900" indent="-342900">
              <a:buFont typeface="+mj-lt"/>
              <a:buAutoNum type="arabicPeriod"/>
            </a:pPr>
            <a:r>
              <a:rPr lang="en-US" dirty="0">
                <a:solidFill>
                  <a:schemeClr val="bg1"/>
                </a:solidFill>
              </a:rPr>
              <a:t>The nature and extent of the protected health information involved, including the types of identifiers and the likelihood of re-identification</a:t>
            </a:r>
            <a:r>
              <a:rPr lang="en-US" dirty="0" smtClean="0">
                <a:solidFill>
                  <a:schemeClr val="bg1"/>
                </a:solidFill>
              </a:rPr>
              <a:t>;</a:t>
            </a:r>
          </a:p>
          <a:p>
            <a:pPr marL="342900" indent="-342900">
              <a:buFont typeface="+mj-lt"/>
              <a:buAutoNum type="arabicPeriod"/>
            </a:pPr>
            <a:r>
              <a:rPr lang="en-US" dirty="0">
                <a:solidFill>
                  <a:schemeClr val="bg1"/>
                </a:solidFill>
              </a:rPr>
              <a:t>The unauthorized person who used the protected health information or to whom the disclosure was </a:t>
            </a:r>
            <a:r>
              <a:rPr lang="en-US" dirty="0" smtClean="0">
                <a:solidFill>
                  <a:schemeClr val="bg1"/>
                </a:solidFill>
              </a:rPr>
              <a:t>made;</a:t>
            </a:r>
          </a:p>
          <a:p>
            <a:pPr marL="342900" indent="-342900">
              <a:buFont typeface="+mj-lt"/>
              <a:buAutoNum type="arabicPeriod"/>
            </a:pPr>
            <a:r>
              <a:rPr lang="en-US" dirty="0" smtClean="0">
                <a:solidFill>
                  <a:schemeClr val="bg1"/>
                </a:solidFill>
              </a:rPr>
              <a:t>Whether </a:t>
            </a:r>
            <a:r>
              <a:rPr lang="en-US" dirty="0">
                <a:solidFill>
                  <a:schemeClr val="bg1"/>
                </a:solidFill>
              </a:rPr>
              <a:t>the protected health information was actually acquired or viewed; </a:t>
            </a:r>
            <a:r>
              <a:rPr lang="en-US" dirty="0" smtClean="0">
                <a:solidFill>
                  <a:schemeClr val="bg1"/>
                </a:solidFill>
              </a:rPr>
              <a:t>and</a:t>
            </a:r>
          </a:p>
          <a:p>
            <a:pPr marL="342900" indent="-342900">
              <a:buFont typeface="+mj-lt"/>
              <a:buAutoNum type="arabicPeriod"/>
            </a:pPr>
            <a:r>
              <a:rPr lang="en-US" dirty="0">
                <a:solidFill>
                  <a:schemeClr val="bg1"/>
                </a:solidFill>
              </a:rPr>
              <a:t>The extent to which the risk to the protected health information has been </a:t>
            </a:r>
            <a:r>
              <a:rPr lang="en-US" dirty="0" smtClean="0">
                <a:solidFill>
                  <a:schemeClr val="bg1"/>
                </a:solidFill>
              </a:rPr>
              <a:t>mitigated</a:t>
            </a:r>
            <a:endParaRPr lang="en-US" dirty="0">
              <a:solidFill>
                <a:schemeClr val="bg1"/>
              </a:solidFill>
            </a:endParaRPr>
          </a:p>
          <a:p>
            <a:pPr marL="342900" indent="-342900">
              <a:buFont typeface="+mj-lt"/>
              <a:buAutoNum type="arabicPeriod"/>
            </a:pPr>
            <a:endParaRPr lang="en-US" dirty="0">
              <a:solidFill>
                <a:schemeClr val="bg1"/>
              </a:solidFill>
            </a:endParaRPr>
          </a:p>
          <a:p>
            <a:pPr marL="342900" indent="-342900">
              <a:buFont typeface="+mj-lt"/>
              <a:buAutoNum type="arabicPeriod"/>
            </a:pPr>
            <a:endParaRPr lang="en-US" dirty="0">
              <a:solidFill>
                <a:schemeClr val="bg1"/>
              </a:solidFill>
            </a:endParaRPr>
          </a:p>
          <a:p>
            <a:r>
              <a:rPr lang="en-US" dirty="0">
                <a:solidFill>
                  <a:schemeClr val="bg1"/>
                </a:solidFill>
              </a:rPr>
              <a:t/>
            </a:r>
            <a:br>
              <a:rPr lang="en-US" dirty="0">
                <a:solidFill>
                  <a:schemeClr val="bg1"/>
                </a:solidFill>
              </a:rPr>
            </a:br>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507899854"/>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484094"/>
            <a:ext cx="6934200" cy="4164106"/>
          </a:xfrm>
          <a:prstGeom prst="rect">
            <a:avLst/>
          </a:prstGeom>
          <a:solidFill>
            <a:srgbClr val="4EC1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0" y="6096000"/>
            <a:ext cx="9144000" cy="0"/>
          </a:xfrm>
          <a:prstGeom prst="line">
            <a:avLst/>
          </a:prstGeom>
          <a:ln>
            <a:solidFill>
              <a:srgbClr val="79339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0" y="6019800"/>
            <a:ext cx="9144000" cy="0"/>
          </a:xfrm>
          <a:prstGeom prst="line">
            <a:avLst/>
          </a:prstGeom>
          <a:ln>
            <a:solidFill>
              <a:srgbClr val="4EC1DA"/>
            </a:solidFill>
          </a:ln>
          <a:effectLst/>
        </p:spPr>
        <p:style>
          <a:lnRef idx="2">
            <a:schemeClr val="accent1"/>
          </a:lnRef>
          <a:fillRef idx="0">
            <a:schemeClr val="accent1"/>
          </a:fillRef>
          <a:effectRef idx="1">
            <a:schemeClr val="accent1"/>
          </a:effectRef>
          <a:fontRef idx="minor">
            <a:schemeClr val="tx1"/>
          </a:fontRef>
        </p:style>
      </p:cxnSp>
      <p:sp>
        <p:nvSpPr>
          <p:cNvPr id="6" name="Title 1"/>
          <p:cNvSpPr txBox="1">
            <a:spLocks/>
          </p:cNvSpPr>
          <p:nvPr/>
        </p:nvSpPr>
        <p:spPr>
          <a:xfrm>
            <a:off x="762000" y="1752600"/>
            <a:ext cx="7556313" cy="1116106"/>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0" kern="1200">
                <a:solidFill>
                  <a:schemeClr val="accent1"/>
                </a:solidFill>
                <a:latin typeface="+mj-lt"/>
                <a:ea typeface="+mj-ea"/>
                <a:cs typeface="+mj-cs"/>
              </a:defRPr>
            </a:lvl1pPr>
          </a:lstStyle>
          <a:p>
            <a:endParaRPr lang="en-US" dirty="0"/>
          </a:p>
        </p:txBody>
      </p:sp>
      <p:sp>
        <p:nvSpPr>
          <p:cNvPr id="4" name="Title 3"/>
          <p:cNvSpPr>
            <a:spLocks noGrp="1"/>
          </p:cNvSpPr>
          <p:nvPr>
            <p:ph type="title"/>
          </p:nvPr>
        </p:nvSpPr>
        <p:spPr>
          <a:xfrm>
            <a:off x="609600" y="1752600"/>
            <a:ext cx="6477000" cy="2600099"/>
          </a:xfrm>
        </p:spPr>
        <p:txBody>
          <a:bodyPr/>
          <a:lstStyle/>
          <a:p>
            <a:r>
              <a:rPr lang="en-US" dirty="0" smtClean="0">
                <a:solidFill>
                  <a:schemeClr val="bg1"/>
                </a:solidFill>
              </a:rPr>
              <a:t>One third of all breaches are caused by third parties </a:t>
            </a:r>
            <a:r>
              <a:rPr lang="mr-IN" dirty="0" smtClean="0">
                <a:solidFill>
                  <a:schemeClr val="bg1"/>
                </a:solidFill>
              </a:rPr>
              <a:t>–</a:t>
            </a:r>
            <a:r>
              <a:rPr lang="en-US" dirty="0" smtClean="0">
                <a:solidFill>
                  <a:schemeClr val="bg1"/>
                </a:solidFill>
              </a:rPr>
              <a:t> not the healthcare entity</a:t>
            </a:r>
            <a:r>
              <a:rPr lang="en-US" dirty="0">
                <a:solidFill>
                  <a:schemeClr val="bg1"/>
                </a:solidFill>
              </a:rPr>
              <a:t/>
            </a:r>
            <a:br>
              <a:rPr lang="en-US" dirty="0">
                <a:solidFill>
                  <a:schemeClr val="bg1"/>
                </a:solidFill>
              </a:rPr>
            </a:br>
            <a:endParaRPr lang="en-US" dirty="0">
              <a:solidFill>
                <a:schemeClr val="bg1"/>
              </a:solidFill>
            </a:endParaRPr>
          </a:p>
        </p:txBody>
      </p:sp>
    </p:spTree>
    <p:extLst>
      <p:ext uri="{BB962C8B-B14F-4D97-AF65-F5344CB8AC3E}">
        <p14:creationId xmlns:p14="http://schemas.microsoft.com/office/powerpoint/2010/main" val="436623748"/>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98474" y="484094"/>
            <a:ext cx="7556313" cy="1116106"/>
          </a:xfrm>
          <a:prstGeom prst="rect">
            <a:avLst/>
          </a:prstGeom>
        </p:spPr>
        <p:txBody>
          <a:bodyPr/>
          <a:lstStyle>
            <a:lvl1pPr algn="l" defTabSz="914400" rtl="0" eaLnBrk="1" latinLnBrk="0" hangingPunct="1">
              <a:spcBef>
                <a:spcPct val="0"/>
              </a:spcBef>
              <a:buNone/>
              <a:defRPr sz="3600" b="0" kern="1200">
                <a:solidFill>
                  <a:schemeClr val="accent1"/>
                </a:solidFill>
                <a:latin typeface="+mj-lt"/>
                <a:ea typeface="+mj-ea"/>
                <a:cs typeface="+mj-cs"/>
              </a:defRPr>
            </a:lvl1pPr>
          </a:lstStyle>
          <a:p>
            <a:r>
              <a:rPr lang="en-US" smtClean="0"/>
              <a:t>Why is it Important to Manage Business Associate Relationships</a:t>
            </a:r>
            <a:endParaRPr lang="en-US" dirty="0"/>
          </a:p>
        </p:txBody>
      </p:sp>
      <p:sp>
        <p:nvSpPr>
          <p:cNvPr id="5" name="Content Placeholder 4"/>
          <p:cNvSpPr>
            <a:spLocks noGrp="1"/>
          </p:cNvSpPr>
          <p:nvPr>
            <p:ph idx="1"/>
          </p:nvPr>
        </p:nvSpPr>
        <p:spPr/>
        <p:txBody>
          <a:bodyPr/>
          <a:lstStyle/>
          <a:p>
            <a:r>
              <a:rPr lang="en-US" dirty="0" smtClean="0"/>
              <a:t>Security and Privacy</a:t>
            </a:r>
          </a:p>
          <a:p>
            <a:r>
              <a:rPr lang="en-US" dirty="0" smtClean="0"/>
              <a:t>Breach Prevention / Management</a:t>
            </a:r>
          </a:p>
          <a:p>
            <a:r>
              <a:rPr lang="en-US" dirty="0" smtClean="0"/>
              <a:t>Compliance with the Privacy and Security Rules</a:t>
            </a:r>
          </a:p>
          <a:p>
            <a:r>
              <a:rPr lang="en-US" dirty="0" smtClean="0"/>
              <a:t>Management of Business Associate Terms &amp; Conditions</a:t>
            </a:r>
          </a:p>
          <a:p>
            <a:r>
              <a:rPr lang="en-US" dirty="0" smtClean="0"/>
              <a:t>A healthy organization is a compliant organization </a:t>
            </a:r>
          </a:p>
          <a:p>
            <a:pPr marL="0" indent="0">
              <a:buNone/>
            </a:pPr>
            <a:endParaRPr lang="en-US" dirty="0"/>
          </a:p>
        </p:txBody>
      </p:sp>
    </p:spTree>
    <p:extLst>
      <p:ext uri="{BB962C8B-B14F-4D97-AF65-F5344CB8AC3E}">
        <p14:creationId xmlns:p14="http://schemas.microsoft.com/office/powerpoint/2010/main" val="260046408"/>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732497"/>
          </a:xfrm>
        </p:spPr>
        <p:txBody>
          <a:bodyPr/>
          <a:lstStyle/>
          <a:p>
            <a:r>
              <a:rPr lang="en-US" dirty="0" smtClean="0"/>
              <a:t>What is a Business Associate</a:t>
            </a:r>
            <a:endParaRPr lang="en-US" dirty="0"/>
          </a:p>
        </p:txBody>
      </p:sp>
      <p:sp>
        <p:nvSpPr>
          <p:cNvPr id="4" name="Rectangle 3"/>
          <p:cNvSpPr/>
          <p:nvPr/>
        </p:nvSpPr>
        <p:spPr>
          <a:xfrm>
            <a:off x="304800" y="1524000"/>
            <a:ext cx="6934200" cy="4164106"/>
          </a:xfrm>
          <a:prstGeom prst="rect">
            <a:avLst/>
          </a:prstGeom>
          <a:solidFill>
            <a:srgbClr val="4EC1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67994" y="1927603"/>
            <a:ext cx="6221506" cy="4930397"/>
          </a:xfrm>
        </p:spPr>
        <p:txBody>
          <a:bodyPr>
            <a:normAutofit/>
          </a:bodyPr>
          <a:lstStyle/>
          <a:p>
            <a:pPr marL="0" indent="0">
              <a:buNone/>
            </a:pPr>
            <a:r>
              <a:rPr lang="en-US" sz="2400" dirty="0" smtClean="0">
                <a:solidFill>
                  <a:schemeClr val="bg1"/>
                </a:solidFill>
              </a:rPr>
              <a:t>“A ‘</a:t>
            </a:r>
            <a:r>
              <a:rPr lang="en-US" sz="2400" b="1" dirty="0" smtClean="0">
                <a:solidFill>
                  <a:schemeClr val="bg1"/>
                </a:solidFill>
              </a:rPr>
              <a:t>business associate</a:t>
            </a:r>
            <a:r>
              <a:rPr lang="en-US" sz="2400" dirty="0" smtClean="0">
                <a:solidFill>
                  <a:schemeClr val="bg1"/>
                </a:solidFill>
              </a:rPr>
              <a:t>’ </a:t>
            </a:r>
            <a:r>
              <a:rPr lang="en-US" sz="2400" dirty="0">
                <a:solidFill>
                  <a:schemeClr val="bg1"/>
                </a:solidFill>
              </a:rPr>
              <a:t>is a person or entity that performs certain functions or activities that involve the use or disclosure of protected health information on behalf of, or provides services to, a covered entity. A member of the covered entity's workforce is not a </a:t>
            </a:r>
            <a:r>
              <a:rPr lang="en-US" sz="2400" b="1" dirty="0">
                <a:solidFill>
                  <a:schemeClr val="bg1"/>
                </a:solidFill>
              </a:rPr>
              <a:t>business associate</a:t>
            </a:r>
            <a:r>
              <a:rPr lang="en-US" sz="2400" dirty="0" smtClean="0">
                <a:solidFill>
                  <a:schemeClr val="bg1"/>
                </a:solidFill>
              </a:rPr>
              <a:t>.”</a:t>
            </a:r>
            <a:endParaRPr lang="en-US" sz="2400" dirty="0">
              <a:solidFill>
                <a:schemeClr val="bg1"/>
              </a:solidFill>
            </a:endParaRPr>
          </a:p>
        </p:txBody>
      </p:sp>
    </p:spTree>
    <p:extLst>
      <p:ext uri="{BB962C8B-B14F-4D97-AF65-F5344CB8AC3E}">
        <p14:creationId xmlns:p14="http://schemas.microsoft.com/office/powerpoint/2010/main" val="470757611"/>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732497"/>
          </a:xfrm>
        </p:spPr>
        <p:txBody>
          <a:bodyPr/>
          <a:lstStyle/>
          <a:p>
            <a:r>
              <a:rPr lang="en-US" dirty="0" smtClean="0"/>
              <a:t>What is a Business Associate</a:t>
            </a:r>
            <a:endParaRPr lang="en-US" dirty="0"/>
          </a:p>
        </p:txBody>
      </p:sp>
      <p:graphicFrame>
        <p:nvGraphicFramePr>
          <p:cNvPr id="4" name="Diagram 3"/>
          <p:cNvGraphicFramePr/>
          <p:nvPr>
            <p:extLst>
              <p:ext uri="{D42A27DB-BD31-4B8C-83A1-F6EECF244321}">
                <p14:modId xmlns:p14="http://schemas.microsoft.com/office/powerpoint/2010/main" val="562523527"/>
              </p:ext>
            </p:extLst>
          </p:nvPr>
        </p:nvGraphicFramePr>
        <p:xfrm>
          <a:off x="469750" y="1107141"/>
          <a:ext cx="7402460" cy="48687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3412529"/>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257411" y="238274"/>
            <a:ext cx="8748244" cy="6337502"/>
            <a:chOff x="231821" y="90937"/>
            <a:chExt cx="8748244" cy="6534705"/>
          </a:xfrm>
        </p:grpSpPr>
        <p:sp>
          <p:nvSpPr>
            <p:cNvPr id="56" name="Right Arrow 55"/>
            <p:cNvSpPr/>
            <p:nvPr/>
          </p:nvSpPr>
          <p:spPr>
            <a:xfrm rot="20928522">
              <a:off x="6796269" y="3260558"/>
              <a:ext cx="862803" cy="130484"/>
            </a:xfrm>
            <a:prstGeom prst="rightArrow">
              <a:avLst/>
            </a:prstGeom>
            <a:solidFill>
              <a:srgbClr val="A7E7E9"/>
            </a:solidFill>
            <a:ln>
              <a:solidFill>
                <a:srgbClr val="374C4D"/>
              </a:solidFill>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Bent-Up Arrow 49"/>
            <p:cNvSpPr/>
            <p:nvPr/>
          </p:nvSpPr>
          <p:spPr>
            <a:xfrm>
              <a:off x="6829961" y="3613664"/>
              <a:ext cx="1632424" cy="2615857"/>
            </a:xfrm>
            <a:prstGeom prst="bentUpArrow">
              <a:avLst>
                <a:gd name="adj1" fmla="val 3088"/>
                <a:gd name="adj2" fmla="val 5505"/>
                <a:gd name="adj3" fmla="val 12131"/>
              </a:avLst>
            </a:prstGeom>
            <a:solidFill>
              <a:srgbClr val="A7E7E9"/>
            </a:solidFill>
            <a:ln>
              <a:solidFill>
                <a:srgbClr val="374C4D"/>
              </a:solidFill>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ight Arrow 53"/>
            <p:cNvSpPr/>
            <p:nvPr/>
          </p:nvSpPr>
          <p:spPr>
            <a:xfrm rot="2365959">
              <a:off x="6654904" y="2261889"/>
              <a:ext cx="1101173" cy="127909"/>
            </a:xfrm>
            <a:prstGeom prst="rightArrow">
              <a:avLst/>
            </a:prstGeom>
            <a:solidFill>
              <a:srgbClr val="A7E7E9"/>
            </a:solidFill>
            <a:ln>
              <a:solidFill>
                <a:srgbClr val="374C4D"/>
              </a:solidFill>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solidFill>
                    <a:srgbClr val="000000"/>
                  </a:solidFill>
                </a:ln>
                <a:solidFill>
                  <a:srgbClr val="A7E7E9"/>
                </a:solidFill>
              </a:endParaRPr>
            </a:p>
          </p:txBody>
        </p:sp>
        <p:grpSp>
          <p:nvGrpSpPr>
            <p:cNvPr id="15" name="Group 14"/>
            <p:cNvGrpSpPr/>
            <p:nvPr/>
          </p:nvGrpSpPr>
          <p:grpSpPr>
            <a:xfrm>
              <a:off x="231821" y="2189081"/>
              <a:ext cx="1380487" cy="1408008"/>
              <a:chOff x="448659" y="1960168"/>
              <a:chExt cx="1380487" cy="1408008"/>
            </a:xfrm>
          </p:grpSpPr>
          <p:sp>
            <p:nvSpPr>
              <p:cNvPr id="4" name="Oval 3"/>
              <p:cNvSpPr/>
              <p:nvPr/>
            </p:nvSpPr>
            <p:spPr>
              <a:xfrm>
                <a:off x="448659" y="1960168"/>
                <a:ext cx="1380487" cy="1408008"/>
              </a:xfrm>
              <a:prstGeom prst="ellipse">
                <a:avLst/>
              </a:prstGeom>
              <a:scene3d>
                <a:camera prst="orthographicFront">
                  <a:rot lat="0" lon="0" rev="0"/>
                </a:camera>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5" name="TextBox 4"/>
              <p:cNvSpPr txBox="1"/>
              <p:nvPr/>
            </p:nvSpPr>
            <p:spPr>
              <a:xfrm>
                <a:off x="579805" y="2436406"/>
                <a:ext cx="1125097" cy="461665"/>
              </a:xfrm>
              <a:prstGeom prst="rect">
                <a:avLst/>
              </a:prstGeom>
              <a:noFill/>
            </p:spPr>
            <p:txBody>
              <a:bodyPr wrap="square" rtlCol="0">
                <a:spAutoFit/>
              </a:bodyPr>
              <a:lstStyle/>
              <a:p>
                <a:pPr algn="ctr"/>
                <a:r>
                  <a:rPr lang="en-US" sz="1200" dirty="0" smtClean="0">
                    <a:solidFill>
                      <a:schemeClr val="bg1"/>
                    </a:solidFill>
                    <a:latin typeface="Adobe Hebrew"/>
                    <a:cs typeface="Adobe Hebrew"/>
                  </a:rPr>
                  <a:t>BA Agreement IS Needed</a:t>
                </a:r>
                <a:endParaRPr lang="en-US" sz="1200" dirty="0">
                  <a:solidFill>
                    <a:schemeClr val="bg1"/>
                  </a:solidFill>
                  <a:latin typeface="Adobe Hebrew"/>
                  <a:cs typeface="Adobe Hebrew"/>
                </a:endParaRPr>
              </a:p>
            </p:txBody>
          </p:sp>
        </p:grpSp>
        <p:grpSp>
          <p:nvGrpSpPr>
            <p:cNvPr id="16" name="Group 15"/>
            <p:cNvGrpSpPr/>
            <p:nvPr/>
          </p:nvGrpSpPr>
          <p:grpSpPr>
            <a:xfrm>
              <a:off x="7606480" y="2240166"/>
              <a:ext cx="1373585" cy="1373498"/>
              <a:chOff x="7288968" y="1960168"/>
              <a:chExt cx="1373585" cy="1373498"/>
            </a:xfrm>
          </p:grpSpPr>
          <p:sp>
            <p:nvSpPr>
              <p:cNvPr id="6" name="Oval 5"/>
              <p:cNvSpPr/>
              <p:nvPr/>
            </p:nvSpPr>
            <p:spPr>
              <a:xfrm>
                <a:off x="7288968" y="1960168"/>
                <a:ext cx="1373585" cy="1373498"/>
              </a:xfrm>
              <a:prstGeom prst="ellipse">
                <a:avLst/>
              </a:prstGeom>
              <a:solidFill>
                <a:schemeClr val="bg1">
                  <a:lumMod val="65000"/>
                </a:schemeClr>
              </a:solidFill>
              <a:ln>
                <a:noFill/>
              </a:ln>
              <a:scene3d>
                <a:camera prst="orthographicFront"/>
                <a:lightRig rig="threePt" dir="t"/>
              </a:scene3d>
              <a:sp3d>
                <a:bevelT/>
              </a:sp3d>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7" name="TextBox 6"/>
              <p:cNvSpPr txBox="1"/>
              <p:nvPr/>
            </p:nvSpPr>
            <p:spPr>
              <a:xfrm>
                <a:off x="7379249" y="2401896"/>
                <a:ext cx="1228085" cy="461665"/>
              </a:xfrm>
              <a:prstGeom prst="rect">
                <a:avLst/>
              </a:prstGeom>
              <a:noFill/>
            </p:spPr>
            <p:txBody>
              <a:bodyPr wrap="square" rtlCol="0">
                <a:spAutoFit/>
              </a:bodyPr>
              <a:lstStyle/>
              <a:p>
                <a:pPr algn="ctr"/>
                <a:r>
                  <a:rPr lang="en-US" sz="1200" dirty="0" smtClean="0">
                    <a:solidFill>
                      <a:schemeClr val="bg1"/>
                    </a:solidFill>
                    <a:latin typeface="Adobe Hebrew"/>
                    <a:cs typeface="Adobe Hebrew"/>
                  </a:rPr>
                  <a:t>BA Agreement is NOT Needed</a:t>
                </a:r>
                <a:endParaRPr lang="en-US" sz="1200" dirty="0">
                  <a:solidFill>
                    <a:schemeClr val="bg1"/>
                  </a:solidFill>
                  <a:latin typeface="Adobe Hebrew"/>
                  <a:cs typeface="Adobe Hebrew"/>
                </a:endParaRPr>
              </a:p>
            </p:txBody>
          </p:sp>
        </p:grpSp>
        <p:sp>
          <p:nvSpPr>
            <p:cNvPr id="12" name="TextBox 11"/>
            <p:cNvSpPr txBox="1"/>
            <p:nvPr/>
          </p:nvSpPr>
          <p:spPr>
            <a:xfrm>
              <a:off x="2263999" y="90937"/>
              <a:ext cx="4486583" cy="600164"/>
            </a:xfrm>
            <a:prstGeom prst="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US" sz="1100" dirty="0" smtClean="0"/>
                <a:t>Is Protected Health Information (PHI) being disclosed to a person or entity </a:t>
              </a:r>
              <a:r>
                <a:rPr lang="en-US" sz="1050" dirty="0" smtClean="0"/>
                <a:t>other</a:t>
              </a:r>
              <a:r>
                <a:rPr lang="en-US" sz="1100" dirty="0" smtClean="0"/>
                <a:t> than in the capacity as a member of the covered entity’s workforce?</a:t>
              </a:r>
              <a:endParaRPr lang="en-US" sz="1100" dirty="0"/>
            </a:p>
          </p:txBody>
        </p:sp>
        <p:sp>
          <p:nvSpPr>
            <p:cNvPr id="18" name="TextBox 17"/>
            <p:cNvSpPr txBox="1"/>
            <p:nvPr/>
          </p:nvSpPr>
          <p:spPr>
            <a:xfrm>
              <a:off x="4003411" y="619194"/>
              <a:ext cx="531488" cy="276999"/>
            </a:xfrm>
            <a:prstGeom prst="rect">
              <a:avLst/>
            </a:prstGeom>
            <a:noFill/>
          </p:spPr>
          <p:txBody>
            <a:bodyPr wrap="square" rtlCol="0">
              <a:spAutoFit/>
            </a:bodyPr>
            <a:lstStyle/>
            <a:p>
              <a:pPr algn="ctr"/>
              <a:r>
                <a:rPr lang="en-US" sz="1200" dirty="0" smtClean="0"/>
                <a:t>yes</a:t>
              </a:r>
              <a:endParaRPr lang="en-US" sz="1200" dirty="0"/>
            </a:p>
          </p:txBody>
        </p:sp>
        <p:sp>
          <p:nvSpPr>
            <p:cNvPr id="20" name="Bent-Up Arrow 19"/>
            <p:cNvSpPr/>
            <p:nvPr/>
          </p:nvSpPr>
          <p:spPr>
            <a:xfrm flipV="1">
              <a:off x="6750581" y="436692"/>
              <a:ext cx="1711804" cy="1635315"/>
            </a:xfrm>
            <a:prstGeom prst="bentUpArrow">
              <a:avLst>
                <a:gd name="adj1" fmla="val 3798"/>
                <a:gd name="adj2" fmla="val 4317"/>
                <a:gd name="adj3" fmla="val 10650"/>
              </a:avLst>
            </a:prstGeom>
            <a:solidFill>
              <a:srgbClr val="A7E7E9"/>
            </a:solidFill>
            <a:ln>
              <a:solidFill>
                <a:srgbClr val="374C4D"/>
              </a:solidFill>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7591333" y="560296"/>
              <a:ext cx="683344" cy="261610"/>
            </a:xfrm>
            <a:prstGeom prst="rect">
              <a:avLst/>
            </a:prstGeom>
            <a:noFill/>
          </p:spPr>
          <p:txBody>
            <a:bodyPr wrap="square" rtlCol="0">
              <a:spAutoFit/>
            </a:bodyPr>
            <a:lstStyle/>
            <a:p>
              <a:pPr algn="r"/>
              <a:r>
                <a:rPr lang="en-US" sz="1100" dirty="0" smtClean="0"/>
                <a:t>no</a:t>
              </a:r>
              <a:endParaRPr lang="en-US" sz="1100" dirty="0"/>
            </a:p>
          </p:txBody>
        </p:sp>
        <p:sp>
          <p:nvSpPr>
            <p:cNvPr id="22" name="TextBox 21"/>
            <p:cNvSpPr txBox="1"/>
            <p:nvPr/>
          </p:nvSpPr>
          <p:spPr>
            <a:xfrm>
              <a:off x="2290333" y="896193"/>
              <a:ext cx="4548707" cy="577081"/>
            </a:xfrm>
            <a:prstGeom prst="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US" sz="1050" dirty="0" smtClean="0"/>
                <a:t>Is the PHI being disclosed to a healthcare provider for treatment purposes (primary care provider, dentist, rehab or nursing staff, ambulance…)? </a:t>
              </a:r>
              <a:endParaRPr lang="en-US" sz="1050" dirty="0"/>
            </a:p>
          </p:txBody>
        </p:sp>
        <p:sp>
          <p:nvSpPr>
            <p:cNvPr id="23" name="Down Arrow 22"/>
            <p:cNvSpPr/>
            <p:nvPr/>
          </p:nvSpPr>
          <p:spPr>
            <a:xfrm>
              <a:off x="4534899" y="687674"/>
              <a:ext cx="96634" cy="203385"/>
            </a:xfrm>
            <a:prstGeom prst="downArrow">
              <a:avLst/>
            </a:prstGeom>
            <a:solidFill>
              <a:schemeClr val="accent3">
                <a:lumMod val="20000"/>
                <a:lumOff val="80000"/>
              </a:schemeClr>
            </a:solidFill>
            <a:ln>
              <a:solidFill>
                <a:schemeClr val="accent3">
                  <a:lumMod val="20000"/>
                  <a:lumOff val="80000"/>
                </a:schemeClr>
              </a:solidFill>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Down Arrow 23"/>
            <p:cNvSpPr/>
            <p:nvPr/>
          </p:nvSpPr>
          <p:spPr>
            <a:xfrm>
              <a:off x="4534899" y="1484938"/>
              <a:ext cx="96634" cy="216143"/>
            </a:xfrm>
            <a:prstGeom prst="downArrow">
              <a:avLst/>
            </a:prstGeom>
            <a:solidFill>
              <a:schemeClr val="accent3">
                <a:lumMod val="20000"/>
                <a:lumOff val="80000"/>
              </a:schemeClr>
            </a:solidFill>
            <a:ln>
              <a:solidFill>
                <a:schemeClr val="accent3">
                  <a:lumMod val="20000"/>
                  <a:lumOff val="80000"/>
                </a:schemeClr>
              </a:solidFill>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TextBox 25"/>
            <p:cNvSpPr txBox="1"/>
            <p:nvPr/>
          </p:nvSpPr>
          <p:spPr>
            <a:xfrm>
              <a:off x="7407944" y="1328708"/>
              <a:ext cx="484989" cy="269750"/>
            </a:xfrm>
            <a:prstGeom prst="rect">
              <a:avLst/>
            </a:prstGeom>
            <a:noFill/>
          </p:spPr>
          <p:txBody>
            <a:bodyPr wrap="square" rtlCol="0">
              <a:spAutoFit/>
            </a:bodyPr>
            <a:lstStyle/>
            <a:p>
              <a:r>
                <a:rPr lang="en-US" sz="1100" dirty="0" smtClean="0"/>
                <a:t>yes</a:t>
              </a:r>
              <a:endParaRPr lang="en-US" sz="1100" dirty="0"/>
            </a:p>
          </p:txBody>
        </p:sp>
        <p:sp>
          <p:nvSpPr>
            <p:cNvPr id="27" name="TextBox 26"/>
            <p:cNvSpPr txBox="1"/>
            <p:nvPr/>
          </p:nvSpPr>
          <p:spPr>
            <a:xfrm>
              <a:off x="4120753" y="1439471"/>
              <a:ext cx="352024" cy="261610"/>
            </a:xfrm>
            <a:prstGeom prst="rect">
              <a:avLst/>
            </a:prstGeom>
            <a:noFill/>
          </p:spPr>
          <p:txBody>
            <a:bodyPr wrap="square" rtlCol="0">
              <a:spAutoFit/>
            </a:bodyPr>
            <a:lstStyle/>
            <a:p>
              <a:pPr algn="ctr"/>
              <a:r>
                <a:rPr lang="en-US" sz="1100" dirty="0" smtClean="0"/>
                <a:t>no</a:t>
              </a:r>
              <a:endParaRPr lang="en-US" sz="1100" dirty="0"/>
            </a:p>
          </p:txBody>
        </p:sp>
        <p:sp>
          <p:nvSpPr>
            <p:cNvPr id="28" name="TextBox 27"/>
            <p:cNvSpPr txBox="1"/>
            <p:nvPr/>
          </p:nvSpPr>
          <p:spPr>
            <a:xfrm>
              <a:off x="2263999" y="1728789"/>
              <a:ext cx="4548707" cy="430887"/>
            </a:xfrm>
            <a:prstGeom prst="rect">
              <a:avLst/>
            </a:prstGeom>
            <a:ln/>
          </p:spPr>
          <p:style>
            <a:lnRef idx="0">
              <a:schemeClr val="dk1"/>
            </a:lnRef>
            <a:fillRef idx="3">
              <a:schemeClr val="dk1"/>
            </a:fillRef>
            <a:effectRef idx="3">
              <a:schemeClr val="dk1"/>
            </a:effectRef>
            <a:fontRef idx="minor">
              <a:schemeClr val="lt1"/>
            </a:fontRef>
          </p:style>
          <p:txBody>
            <a:bodyPr wrap="square" rtlCol="0">
              <a:spAutoFit/>
            </a:bodyPr>
            <a:lstStyle/>
            <a:p>
              <a:r>
                <a:rPr lang="en-US" sz="1050" dirty="0" smtClean="0"/>
                <a:t>Is the PHI being disclosed to a health plan for payment purposes, or to a health sponsor with respect to disclosures by a group health plan?</a:t>
              </a:r>
              <a:endParaRPr lang="en-US" sz="1050" dirty="0"/>
            </a:p>
          </p:txBody>
        </p:sp>
        <p:sp>
          <p:nvSpPr>
            <p:cNvPr id="33" name="TextBox 32"/>
            <p:cNvSpPr txBox="1"/>
            <p:nvPr/>
          </p:nvSpPr>
          <p:spPr>
            <a:xfrm>
              <a:off x="2263998" y="2375819"/>
              <a:ext cx="4548708" cy="584776"/>
            </a:xfrm>
            <a:prstGeom prst="rect">
              <a:avLst/>
            </a:prstGeom>
            <a:scene3d>
              <a:camera prst="orthographicFront"/>
              <a:lightRig rig="threePt" dir="t"/>
            </a:scene3d>
            <a:sp3d>
              <a:bevelT/>
            </a:sp3d>
          </p:spPr>
          <p:style>
            <a:lnRef idx="1">
              <a:schemeClr val="dk1"/>
            </a:lnRef>
            <a:fillRef idx="3">
              <a:schemeClr val="dk1"/>
            </a:fillRef>
            <a:effectRef idx="2">
              <a:schemeClr val="dk1"/>
            </a:effectRef>
            <a:fontRef idx="minor">
              <a:schemeClr val="lt1"/>
            </a:fontRef>
          </p:style>
          <p:txBody>
            <a:bodyPr wrap="square" rtlCol="0">
              <a:spAutoFit/>
            </a:bodyPr>
            <a:lstStyle/>
            <a:p>
              <a:r>
                <a:rPr lang="en-US" sz="1050" dirty="0" smtClean="0"/>
                <a:t>Is the PHI being disclosed to a government agency pursuant to an official investigation (CMS, OCR, OSHA, FDA, Health Department, etc…)</a:t>
              </a:r>
              <a:r>
                <a:rPr lang="en-US" sz="1100" dirty="0" smtClean="0"/>
                <a:t>?</a:t>
              </a:r>
              <a:endParaRPr lang="en-US" sz="1100" dirty="0"/>
            </a:p>
          </p:txBody>
        </p:sp>
        <p:sp>
          <p:nvSpPr>
            <p:cNvPr id="34" name="TextBox 33"/>
            <p:cNvSpPr txBox="1"/>
            <p:nvPr/>
          </p:nvSpPr>
          <p:spPr>
            <a:xfrm>
              <a:off x="2260545" y="3178069"/>
              <a:ext cx="4548708" cy="600164"/>
            </a:xfrm>
            <a:prstGeom prst="rect">
              <a:avLst/>
            </a:prstGeom>
            <a:scene3d>
              <a:camera prst="orthographicFront"/>
              <a:lightRig rig="threePt" dir="t"/>
            </a:scene3d>
            <a:sp3d>
              <a:bevelT/>
            </a:sp3d>
          </p:spPr>
          <p:style>
            <a:lnRef idx="1">
              <a:schemeClr val="dk1"/>
            </a:lnRef>
            <a:fillRef idx="3">
              <a:schemeClr val="dk1"/>
            </a:fillRef>
            <a:effectRef idx="2">
              <a:schemeClr val="dk1"/>
            </a:effectRef>
            <a:fontRef idx="minor">
              <a:schemeClr val="lt1"/>
            </a:fontRef>
          </p:style>
          <p:txBody>
            <a:bodyPr wrap="square" rtlCol="0">
              <a:spAutoFit/>
            </a:bodyPr>
            <a:lstStyle/>
            <a:p>
              <a:r>
                <a:rPr lang="en-US" sz="1100" dirty="0" smtClean="0"/>
                <a:t>Is the PHI being disclosed to another covered entity that is part of an organized healthcare arrangement in which the originating covered entity participates?</a:t>
              </a:r>
              <a:endParaRPr lang="en-US" sz="1100" dirty="0"/>
            </a:p>
          </p:txBody>
        </p:sp>
        <p:sp>
          <p:nvSpPr>
            <p:cNvPr id="35" name="TextBox 34"/>
            <p:cNvSpPr txBox="1"/>
            <p:nvPr/>
          </p:nvSpPr>
          <p:spPr>
            <a:xfrm>
              <a:off x="2260545" y="3994376"/>
              <a:ext cx="4552161" cy="769441"/>
            </a:xfrm>
            <a:prstGeom prst="rect">
              <a:avLst/>
            </a:prstGeom>
            <a:scene3d>
              <a:camera prst="orthographicFront"/>
              <a:lightRig rig="threePt" dir="t"/>
            </a:scene3d>
            <a:sp3d>
              <a:bevelT/>
            </a:sp3d>
          </p:spPr>
          <p:style>
            <a:lnRef idx="1">
              <a:schemeClr val="dk1"/>
            </a:lnRef>
            <a:fillRef idx="3">
              <a:schemeClr val="dk1"/>
            </a:fillRef>
            <a:effectRef idx="2">
              <a:schemeClr val="dk1"/>
            </a:effectRef>
            <a:fontRef idx="minor">
              <a:schemeClr val="lt1"/>
            </a:fontRef>
          </p:style>
          <p:txBody>
            <a:bodyPr wrap="square" rtlCol="0">
              <a:spAutoFit/>
            </a:bodyPr>
            <a:lstStyle/>
            <a:p>
              <a:r>
                <a:rPr lang="en-US" sz="1100" dirty="0" smtClean="0"/>
                <a:t>Does the other person or entity create, receive, maintain, or transmit PHI for a function or activity regulated by HIPAA: claims processing, data analysis, utilization review, quality assurance, patient safety activities, billing, benefits management, practice management…)?</a:t>
              </a:r>
              <a:endParaRPr lang="en-US" sz="1100" dirty="0"/>
            </a:p>
          </p:txBody>
        </p:sp>
        <p:sp>
          <p:nvSpPr>
            <p:cNvPr id="36" name="TextBox 35"/>
            <p:cNvSpPr txBox="1"/>
            <p:nvPr/>
          </p:nvSpPr>
          <p:spPr>
            <a:xfrm>
              <a:off x="2260545" y="5022291"/>
              <a:ext cx="4569415" cy="600164"/>
            </a:xfrm>
            <a:prstGeom prst="rect">
              <a:avLst/>
            </a:prstGeom>
            <a:scene3d>
              <a:camera prst="orthographicFront">
                <a:rot lat="0" lon="0" rev="0"/>
              </a:camera>
              <a:lightRig rig="threePt" dir="t">
                <a:rot lat="0" lon="0" rev="1200000"/>
              </a:lightRig>
            </a:scene3d>
            <a:sp3d>
              <a:bevelT w="63500" h="25400"/>
            </a:sp3d>
          </p:spPr>
          <p:style>
            <a:lnRef idx="0">
              <a:schemeClr val="dk1"/>
            </a:lnRef>
            <a:fillRef idx="3">
              <a:schemeClr val="dk1"/>
            </a:fillRef>
            <a:effectRef idx="3">
              <a:schemeClr val="dk1"/>
            </a:effectRef>
            <a:fontRef idx="minor">
              <a:schemeClr val="lt1"/>
            </a:fontRef>
          </p:style>
          <p:txBody>
            <a:bodyPr wrap="square" rtlCol="0">
              <a:spAutoFit/>
            </a:bodyPr>
            <a:lstStyle/>
            <a:p>
              <a:r>
                <a:rPr lang="en-US" sz="1100" dirty="0" smtClean="0"/>
                <a:t>Does the person or entity provide legal, actuarial, accounting, consulting, or other services where the provision of such services involves disclosure of PHI to the person or entity? </a:t>
              </a:r>
              <a:endParaRPr lang="en-US" sz="1100" dirty="0"/>
            </a:p>
          </p:txBody>
        </p:sp>
        <p:sp>
          <p:nvSpPr>
            <p:cNvPr id="37" name="TextBox 36"/>
            <p:cNvSpPr txBox="1"/>
            <p:nvPr/>
          </p:nvSpPr>
          <p:spPr>
            <a:xfrm>
              <a:off x="2290333" y="5856201"/>
              <a:ext cx="4569414" cy="769441"/>
            </a:xfrm>
            <a:prstGeom prst="rect">
              <a:avLst/>
            </a:prstGeom>
            <a:scene3d>
              <a:camera prst="orthographicFront">
                <a:rot lat="0" lon="0" rev="0"/>
              </a:camera>
              <a:lightRig rig="threePt" dir="t">
                <a:rot lat="0" lon="0" rev="1200000"/>
              </a:lightRig>
            </a:scene3d>
            <a:sp3d>
              <a:bevelT w="63500" h="25400"/>
            </a:sp3d>
          </p:spPr>
          <p:style>
            <a:lnRef idx="0">
              <a:schemeClr val="dk1"/>
            </a:lnRef>
            <a:fillRef idx="3">
              <a:schemeClr val="dk1"/>
            </a:fillRef>
            <a:effectRef idx="3">
              <a:schemeClr val="dk1"/>
            </a:effectRef>
            <a:fontRef idx="minor">
              <a:schemeClr val="lt1"/>
            </a:fontRef>
          </p:style>
          <p:txBody>
            <a:bodyPr wrap="square" rtlCol="0">
              <a:spAutoFit/>
            </a:bodyPr>
            <a:lstStyle/>
            <a:p>
              <a:r>
                <a:rPr lang="en-US" sz="1100" dirty="0" smtClean="0"/>
                <a:t>Will the other person or entity be able to access PHI on a routine basis AND/OR is there a possibility that the PHI in the person or entity’s control could be compromised (data storage, shredding company…)?</a:t>
              </a:r>
              <a:endParaRPr lang="en-US" sz="1100" dirty="0"/>
            </a:p>
          </p:txBody>
        </p:sp>
        <p:sp>
          <p:nvSpPr>
            <p:cNvPr id="38" name="Down Arrow 37"/>
            <p:cNvSpPr/>
            <p:nvPr/>
          </p:nvSpPr>
          <p:spPr>
            <a:xfrm>
              <a:off x="4534899" y="2159676"/>
              <a:ext cx="96634" cy="216143"/>
            </a:xfrm>
            <a:prstGeom prst="downArrow">
              <a:avLst/>
            </a:prstGeom>
            <a:solidFill>
              <a:schemeClr val="accent3">
                <a:lumMod val="20000"/>
                <a:lumOff val="80000"/>
              </a:schemeClr>
            </a:solidFill>
            <a:ln>
              <a:solidFill>
                <a:schemeClr val="accent3">
                  <a:lumMod val="20000"/>
                  <a:lumOff val="80000"/>
                </a:schemeClr>
              </a:solidFill>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Down Arrow 38"/>
            <p:cNvSpPr/>
            <p:nvPr/>
          </p:nvSpPr>
          <p:spPr>
            <a:xfrm>
              <a:off x="4534899" y="2960595"/>
              <a:ext cx="96634" cy="216143"/>
            </a:xfrm>
            <a:prstGeom prst="downArrow">
              <a:avLst/>
            </a:prstGeom>
            <a:solidFill>
              <a:schemeClr val="accent3">
                <a:lumMod val="20000"/>
                <a:lumOff val="80000"/>
              </a:schemeClr>
            </a:solidFill>
            <a:ln>
              <a:solidFill>
                <a:schemeClr val="accent3">
                  <a:lumMod val="20000"/>
                  <a:lumOff val="80000"/>
                </a:schemeClr>
              </a:solidFill>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Down Arrow 39"/>
            <p:cNvSpPr/>
            <p:nvPr/>
          </p:nvSpPr>
          <p:spPr>
            <a:xfrm>
              <a:off x="4534899" y="3778233"/>
              <a:ext cx="96634" cy="216143"/>
            </a:xfrm>
            <a:prstGeom prst="downArrow">
              <a:avLst/>
            </a:prstGeom>
            <a:solidFill>
              <a:schemeClr val="accent3">
                <a:lumMod val="20000"/>
                <a:lumOff val="80000"/>
              </a:schemeClr>
            </a:solidFill>
            <a:ln>
              <a:solidFill>
                <a:schemeClr val="accent3">
                  <a:lumMod val="20000"/>
                  <a:lumOff val="80000"/>
                </a:schemeClr>
              </a:solidFill>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Down Arrow 40"/>
            <p:cNvSpPr/>
            <p:nvPr/>
          </p:nvSpPr>
          <p:spPr>
            <a:xfrm>
              <a:off x="4534899" y="4763817"/>
              <a:ext cx="96634" cy="216143"/>
            </a:xfrm>
            <a:prstGeom prst="downArrow">
              <a:avLst/>
            </a:prstGeom>
            <a:solidFill>
              <a:schemeClr val="accent3">
                <a:lumMod val="20000"/>
                <a:lumOff val="80000"/>
              </a:schemeClr>
            </a:solidFill>
            <a:ln>
              <a:solidFill>
                <a:schemeClr val="accent3">
                  <a:lumMod val="20000"/>
                  <a:lumOff val="80000"/>
                </a:schemeClr>
              </a:solidFill>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Down Arrow 41"/>
            <p:cNvSpPr/>
            <p:nvPr/>
          </p:nvSpPr>
          <p:spPr>
            <a:xfrm>
              <a:off x="4534899" y="5622455"/>
              <a:ext cx="96634" cy="216143"/>
            </a:xfrm>
            <a:prstGeom prst="downArrow">
              <a:avLst/>
            </a:prstGeom>
            <a:solidFill>
              <a:schemeClr val="accent3">
                <a:lumMod val="20000"/>
                <a:lumOff val="80000"/>
              </a:schemeClr>
            </a:solidFill>
            <a:ln>
              <a:solidFill>
                <a:schemeClr val="accent3">
                  <a:lumMod val="20000"/>
                  <a:lumOff val="80000"/>
                </a:schemeClr>
              </a:solidFill>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TextBox 42"/>
            <p:cNvSpPr txBox="1"/>
            <p:nvPr/>
          </p:nvSpPr>
          <p:spPr>
            <a:xfrm>
              <a:off x="4120753" y="2150411"/>
              <a:ext cx="352024" cy="261610"/>
            </a:xfrm>
            <a:prstGeom prst="rect">
              <a:avLst/>
            </a:prstGeom>
            <a:noFill/>
          </p:spPr>
          <p:txBody>
            <a:bodyPr wrap="square" rtlCol="0">
              <a:spAutoFit/>
            </a:bodyPr>
            <a:lstStyle/>
            <a:p>
              <a:pPr algn="ctr"/>
              <a:r>
                <a:rPr lang="en-US" sz="1100" dirty="0" smtClean="0"/>
                <a:t>no</a:t>
              </a:r>
              <a:endParaRPr lang="en-US" sz="1100" dirty="0"/>
            </a:p>
          </p:txBody>
        </p:sp>
        <p:sp>
          <p:nvSpPr>
            <p:cNvPr id="44" name="TextBox 43"/>
            <p:cNvSpPr txBox="1"/>
            <p:nvPr/>
          </p:nvSpPr>
          <p:spPr>
            <a:xfrm>
              <a:off x="4120753" y="2927416"/>
              <a:ext cx="352024" cy="261610"/>
            </a:xfrm>
            <a:prstGeom prst="rect">
              <a:avLst/>
            </a:prstGeom>
            <a:noFill/>
          </p:spPr>
          <p:txBody>
            <a:bodyPr wrap="square" rtlCol="0">
              <a:spAutoFit/>
            </a:bodyPr>
            <a:lstStyle/>
            <a:p>
              <a:pPr algn="ctr"/>
              <a:r>
                <a:rPr lang="en-US" sz="1100" dirty="0" smtClean="0"/>
                <a:t>no</a:t>
              </a:r>
              <a:endParaRPr lang="en-US" sz="1100" dirty="0"/>
            </a:p>
          </p:txBody>
        </p:sp>
        <p:sp>
          <p:nvSpPr>
            <p:cNvPr id="45" name="TextBox 44"/>
            <p:cNvSpPr txBox="1"/>
            <p:nvPr/>
          </p:nvSpPr>
          <p:spPr>
            <a:xfrm>
              <a:off x="4120753" y="3725652"/>
              <a:ext cx="352024" cy="261610"/>
            </a:xfrm>
            <a:prstGeom prst="rect">
              <a:avLst/>
            </a:prstGeom>
            <a:noFill/>
          </p:spPr>
          <p:txBody>
            <a:bodyPr wrap="square" rtlCol="0">
              <a:spAutoFit/>
            </a:bodyPr>
            <a:lstStyle/>
            <a:p>
              <a:pPr algn="ctr"/>
              <a:r>
                <a:rPr lang="en-US" sz="1100" dirty="0" smtClean="0"/>
                <a:t>no</a:t>
              </a:r>
              <a:endParaRPr lang="en-US" sz="1100" dirty="0"/>
            </a:p>
          </p:txBody>
        </p:sp>
        <p:sp>
          <p:nvSpPr>
            <p:cNvPr id="46" name="TextBox 45"/>
            <p:cNvSpPr txBox="1"/>
            <p:nvPr/>
          </p:nvSpPr>
          <p:spPr>
            <a:xfrm>
              <a:off x="4120753" y="4763817"/>
              <a:ext cx="352024" cy="261610"/>
            </a:xfrm>
            <a:prstGeom prst="rect">
              <a:avLst/>
            </a:prstGeom>
            <a:noFill/>
          </p:spPr>
          <p:txBody>
            <a:bodyPr wrap="square" rtlCol="0">
              <a:spAutoFit/>
            </a:bodyPr>
            <a:lstStyle/>
            <a:p>
              <a:pPr algn="ctr"/>
              <a:r>
                <a:rPr lang="en-US" sz="1100" dirty="0" smtClean="0"/>
                <a:t>no</a:t>
              </a:r>
              <a:endParaRPr lang="en-US" sz="1100" dirty="0"/>
            </a:p>
          </p:txBody>
        </p:sp>
        <p:sp>
          <p:nvSpPr>
            <p:cNvPr id="47" name="TextBox 46"/>
            <p:cNvSpPr txBox="1"/>
            <p:nvPr/>
          </p:nvSpPr>
          <p:spPr>
            <a:xfrm>
              <a:off x="4120753" y="5576988"/>
              <a:ext cx="352024" cy="261610"/>
            </a:xfrm>
            <a:prstGeom prst="rect">
              <a:avLst/>
            </a:prstGeom>
            <a:noFill/>
          </p:spPr>
          <p:txBody>
            <a:bodyPr wrap="square" rtlCol="0">
              <a:spAutoFit/>
            </a:bodyPr>
            <a:lstStyle/>
            <a:p>
              <a:pPr algn="ctr"/>
              <a:r>
                <a:rPr lang="en-US" sz="1100" dirty="0" smtClean="0"/>
                <a:t>no</a:t>
              </a:r>
              <a:endParaRPr lang="en-US" sz="1100" dirty="0"/>
            </a:p>
          </p:txBody>
        </p:sp>
        <p:sp>
          <p:nvSpPr>
            <p:cNvPr id="48" name="TextBox 47"/>
            <p:cNvSpPr txBox="1"/>
            <p:nvPr/>
          </p:nvSpPr>
          <p:spPr>
            <a:xfrm>
              <a:off x="6940398" y="5961826"/>
              <a:ext cx="352024" cy="261610"/>
            </a:xfrm>
            <a:prstGeom prst="rect">
              <a:avLst/>
            </a:prstGeom>
            <a:noFill/>
          </p:spPr>
          <p:txBody>
            <a:bodyPr wrap="square" rtlCol="0">
              <a:spAutoFit/>
            </a:bodyPr>
            <a:lstStyle/>
            <a:p>
              <a:pPr algn="ctr"/>
              <a:r>
                <a:rPr lang="en-US" sz="1100" dirty="0" smtClean="0"/>
                <a:t>no</a:t>
              </a:r>
              <a:endParaRPr lang="en-US" sz="1100" dirty="0"/>
            </a:p>
          </p:txBody>
        </p:sp>
        <p:sp>
          <p:nvSpPr>
            <p:cNvPr id="51" name="Bent-Up Arrow 50"/>
            <p:cNvSpPr/>
            <p:nvPr/>
          </p:nvSpPr>
          <p:spPr>
            <a:xfrm rot="10800000" flipH="1">
              <a:off x="6820855" y="1111604"/>
              <a:ext cx="1288786" cy="974522"/>
            </a:xfrm>
            <a:prstGeom prst="bentUpArrow">
              <a:avLst>
                <a:gd name="adj1" fmla="val 7147"/>
                <a:gd name="adj2" fmla="val 7148"/>
                <a:gd name="adj3" fmla="val 16074"/>
              </a:avLst>
            </a:prstGeom>
            <a:solidFill>
              <a:srgbClr val="A7E7E9"/>
            </a:solidFill>
            <a:ln>
              <a:solidFill>
                <a:srgbClr val="374C4D"/>
              </a:solidFill>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ight Arrow 51"/>
            <p:cNvSpPr/>
            <p:nvPr/>
          </p:nvSpPr>
          <p:spPr>
            <a:xfrm>
              <a:off x="6829961" y="2673266"/>
              <a:ext cx="793774" cy="86276"/>
            </a:xfrm>
            <a:prstGeom prst="rightArrow">
              <a:avLst/>
            </a:prstGeom>
            <a:solidFill>
              <a:srgbClr val="A7E7E9"/>
            </a:solidFill>
            <a:ln>
              <a:solidFill>
                <a:srgbClr val="374C4D"/>
              </a:solidFill>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extBox 52"/>
            <p:cNvSpPr txBox="1"/>
            <p:nvPr/>
          </p:nvSpPr>
          <p:spPr>
            <a:xfrm>
              <a:off x="6809253" y="2542112"/>
              <a:ext cx="483169" cy="269750"/>
            </a:xfrm>
            <a:prstGeom prst="rect">
              <a:avLst/>
            </a:prstGeom>
            <a:noFill/>
          </p:spPr>
          <p:txBody>
            <a:bodyPr wrap="square" rtlCol="0">
              <a:spAutoFit/>
            </a:bodyPr>
            <a:lstStyle/>
            <a:p>
              <a:r>
                <a:rPr lang="en-US" sz="1100" dirty="0" smtClean="0"/>
                <a:t>yes</a:t>
              </a:r>
              <a:endParaRPr lang="en-US" sz="1100" dirty="0"/>
            </a:p>
          </p:txBody>
        </p:sp>
        <p:sp>
          <p:nvSpPr>
            <p:cNvPr id="55" name="TextBox 54"/>
            <p:cNvSpPr txBox="1"/>
            <p:nvPr/>
          </p:nvSpPr>
          <p:spPr>
            <a:xfrm>
              <a:off x="7105942" y="1982842"/>
              <a:ext cx="473921" cy="269750"/>
            </a:xfrm>
            <a:prstGeom prst="rect">
              <a:avLst/>
            </a:prstGeom>
            <a:noFill/>
          </p:spPr>
          <p:txBody>
            <a:bodyPr wrap="square" rtlCol="0">
              <a:spAutoFit/>
            </a:bodyPr>
            <a:lstStyle/>
            <a:p>
              <a:r>
                <a:rPr lang="en-US" sz="1100" dirty="0" smtClean="0"/>
                <a:t>yes</a:t>
              </a:r>
              <a:endParaRPr lang="en-US" sz="1100" dirty="0"/>
            </a:p>
          </p:txBody>
        </p:sp>
        <p:sp>
          <p:nvSpPr>
            <p:cNvPr id="57" name="TextBox 56"/>
            <p:cNvSpPr txBox="1"/>
            <p:nvPr/>
          </p:nvSpPr>
          <p:spPr>
            <a:xfrm>
              <a:off x="6839040" y="3126984"/>
              <a:ext cx="453382" cy="269750"/>
            </a:xfrm>
            <a:prstGeom prst="rect">
              <a:avLst/>
            </a:prstGeom>
            <a:noFill/>
          </p:spPr>
          <p:txBody>
            <a:bodyPr wrap="square" rtlCol="0">
              <a:spAutoFit/>
            </a:bodyPr>
            <a:lstStyle/>
            <a:p>
              <a:r>
                <a:rPr lang="en-US" sz="1100" dirty="0" smtClean="0"/>
                <a:t>yes</a:t>
              </a:r>
              <a:endParaRPr lang="en-US" sz="1100" dirty="0"/>
            </a:p>
          </p:txBody>
        </p:sp>
        <p:sp>
          <p:nvSpPr>
            <p:cNvPr id="58" name="Bent-Up Arrow 57"/>
            <p:cNvSpPr/>
            <p:nvPr/>
          </p:nvSpPr>
          <p:spPr>
            <a:xfrm flipH="1">
              <a:off x="661062" y="3648175"/>
              <a:ext cx="1599481" cy="2581346"/>
            </a:xfrm>
            <a:prstGeom prst="bentUpArrow">
              <a:avLst>
                <a:gd name="adj1" fmla="val 5845"/>
                <a:gd name="adj2" fmla="val 9271"/>
                <a:gd name="adj3" fmla="val 10590"/>
              </a:avLst>
            </a:prstGeom>
            <a:solidFill>
              <a:srgbClr val="A7E7E9"/>
            </a:solidFill>
            <a:ln>
              <a:solidFill>
                <a:srgbClr val="374C4D"/>
              </a:solidFill>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59" name="TextBox 58"/>
            <p:cNvSpPr txBox="1"/>
            <p:nvPr/>
          </p:nvSpPr>
          <p:spPr>
            <a:xfrm>
              <a:off x="1742866" y="5880929"/>
              <a:ext cx="521133" cy="269750"/>
            </a:xfrm>
            <a:prstGeom prst="rect">
              <a:avLst/>
            </a:prstGeom>
            <a:noFill/>
          </p:spPr>
          <p:txBody>
            <a:bodyPr wrap="square" rtlCol="0">
              <a:spAutoFit/>
            </a:bodyPr>
            <a:lstStyle/>
            <a:p>
              <a:r>
                <a:rPr lang="en-US" sz="1100" dirty="0" smtClean="0"/>
                <a:t>yes</a:t>
              </a:r>
              <a:endParaRPr lang="en-US" sz="1100" dirty="0"/>
            </a:p>
          </p:txBody>
        </p:sp>
        <p:sp>
          <p:nvSpPr>
            <p:cNvPr id="60" name="Bent-Up Arrow 59"/>
            <p:cNvSpPr/>
            <p:nvPr/>
          </p:nvSpPr>
          <p:spPr>
            <a:xfrm flipH="1">
              <a:off x="958835" y="3613665"/>
              <a:ext cx="1305164" cy="1840386"/>
            </a:xfrm>
            <a:prstGeom prst="bentUpArrow">
              <a:avLst>
                <a:gd name="adj1" fmla="val 7671"/>
                <a:gd name="adj2" fmla="val 8339"/>
                <a:gd name="adj3" fmla="val 13669"/>
              </a:avLst>
            </a:prstGeom>
            <a:solidFill>
              <a:srgbClr val="A7E7E9"/>
            </a:solidFill>
            <a:ln>
              <a:solidFill>
                <a:srgbClr val="374C4D"/>
              </a:solidFill>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1742866" y="5082241"/>
              <a:ext cx="521134" cy="269750"/>
            </a:xfrm>
            <a:prstGeom prst="rect">
              <a:avLst/>
            </a:prstGeom>
            <a:noFill/>
          </p:spPr>
          <p:txBody>
            <a:bodyPr wrap="square" rtlCol="0">
              <a:spAutoFit/>
            </a:bodyPr>
            <a:lstStyle/>
            <a:p>
              <a:r>
                <a:rPr lang="en-US" sz="1100" dirty="0" smtClean="0"/>
                <a:t>yes</a:t>
              </a:r>
              <a:endParaRPr lang="en-US" sz="1100" dirty="0"/>
            </a:p>
          </p:txBody>
        </p:sp>
        <p:sp>
          <p:nvSpPr>
            <p:cNvPr id="62" name="Bent-Up Arrow 61"/>
            <p:cNvSpPr/>
            <p:nvPr/>
          </p:nvSpPr>
          <p:spPr>
            <a:xfrm flipH="1">
              <a:off x="1309975" y="3382521"/>
              <a:ext cx="950568" cy="1007451"/>
            </a:xfrm>
            <a:prstGeom prst="bentUpArrow">
              <a:avLst>
                <a:gd name="adj1" fmla="val 9443"/>
                <a:gd name="adj2" fmla="val 13104"/>
                <a:gd name="adj3" fmla="val 13103"/>
              </a:avLst>
            </a:prstGeom>
            <a:solidFill>
              <a:srgbClr val="A7E7E9"/>
            </a:solidFill>
            <a:ln>
              <a:solidFill>
                <a:srgbClr val="374C4D"/>
              </a:solidFill>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TextBox 62"/>
            <p:cNvSpPr txBox="1"/>
            <p:nvPr/>
          </p:nvSpPr>
          <p:spPr>
            <a:xfrm>
              <a:off x="1742866" y="4033769"/>
              <a:ext cx="517678" cy="269750"/>
            </a:xfrm>
            <a:prstGeom prst="rect">
              <a:avLst/>
            </a:prstGeom>
            <a:noFill/>
          </p:spPr>
          <p:txBody>
            <a:bodyPr wrap="square" rtlCol="0">
              <a:spAutoFit/>
            </a:bodyPr>
            <a:lstStyle/>
            <a:p>
              <a:r>
                <a:rPr lang="en-US" sz="1100" dirty="0" smtClean="0"/>
                <a:t>yes</a:t>
              </a:r>
              <a:endParaRPr lang="en-US" sz="1100" dirty="0"/>
            </a:p>
          </p:txBody>
        </p:sp>
      </p:grpSp>
    </p:spTree>
    <p:extLst>
      <p:ext uri="{BB962C8B-B14F-4D97-AF65-F5344CB8AC3E}">
        <p14:creationId xmlns:p14="http://schemas.microsoft.com/office/powerpoint/2010/main" val="1938106281"/>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399"/>
            <a:ext cx="8493126" cy="4156543"/>
          </a:xfrm>
          <a:prstGeom prst="rect">
            <a:avLst/>
          </a:prstGeom>
          <a:solidFill>
            <a:srgbClr val="79339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551654" y="1600200"/>
            <a:ext cx="7957065" cy="4267200"/>
          </a:xfrm>
          <a:prstGeom prst="rect">
            <a:avLst/>
          </a:prstGeom>
          <a:solidFill>
            <a:srgbClr val="4EC1D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642656" y="1908285"/>
            <a:ext cx="7866064" cy="4801314"/>
          </a:xfrm>
          <a:prstGeom prst="rect">
            <a:avLst/>
          </a:prstGeom>
          <a:noFill/>
        </p:spPr>
        <p:txBody>
          <a:bodyPr wrap="square" rtlCol="0">
            <a:spAutoFit/>
          </a:bodyPr>
          <a:lstStyle/>
          <a:p>
            <a:pPr marL="285750" indent="-285750">
              <a:buFont typeface="Arial" charset="0"/>
              <a:buChar char="•"/>
            </a:pPr>
            <a:r>
              <a:rPr lang="en-US" sz="2400" dirty="0">
                <a:solidFill>
                  <a:schemeClr val="bg1"/>
                </a:solidFill>
              </a:rPr>
              <a:t>You are responsible to ensure you are using compliant </a:t>
            </a:r>
            <a:r>
              <a:rPr lang="en-US" sz="2400" dirty="0" smtClean="0">
                <a:solidFill>
                  <a:schemeClr val="bg1"/>
                </a:solidFill>
              </a:rPr>
              <a:t>vendors</a:t>
            </a:r>
          </a:p>
          <a:p>
            <a:pPr marL="285750" indent="-285750">
              <a:buFont typeface="Arial" charset="0"/>
              <a:buChar char="•"/>
            </a:pPr>
            <a:endParaRPr lang="en-US" sz="2400" dirty="0">
              <a:solidFill>
                <a:schemeClr val="bg1"/>
              </a:solidFill>
            </a:endParaRPr>
          </a:p>
          <a:p>
            <a:pPr marL="285750" indent="-285750">
              <a:buFont typeface="Arial" charset="0"/>
              <a:buChar char="•"/>
            </a:pPr>
            <a:r>
              <a:rPr lang="en-US" sz="2400" dirty="0">
                <a:solidFill>
                  <a:schemeClr val="bg1"/>
                </a:solidFill>
              </a:rPr>
              <a:t>Compliance with the Business Associate </a:t>
            </a:r>
            <a:r>
              <a:rPr lang="en-US" sz="2400" dirty="0" smtClean="0">
                <a:solidFill>
                  <a:schemeClr val="bg1"/>
                </a:solidFill>
              </a:rPr>
              <a:t>Agreements</a:t>
            </a:r>
          </a:p>
          <a:p>
            <a:pPr marL="285750" indent="-285750">
              <a:buFont typeface="Arial" charset="0"/>
              <a:buChar char="•"/>
            </a:pPr>
            <a:endParaRPr lang="en-US" sz="2400" dirty="0">
              <a:solidFill>
                <a:schemeClr val="bg1"/>
              </a:solidFill>
            </a:endParaRPr>
          </a:p>
          <a:p>
            <a:pPr marL="285750" indent="-285750">
              <a:buFont typeface="Arial" charset="0"/>
              <a:buChar char="•"/>
            </a:pPr>
            <a:r>
              <a:rPr lang="en-US" sz="2400" dirty="0">
                <a:solidFill>
                  <a:schemeClr val="bg1"/>
                </a:solidFill>
              </a:rPr>
              <a:t>Security and Privacy is MORE than just </a:t>
            </a:r>
            <a:r>
              <a:rPr lang="en-US" sz="2400" dirty="0" smtClean="0">
                <a:solidFill>
                  <a:schemeClr val="bg1"/>
                </a:solidFill>
              </a:rPr>
              <a:t>compliance</a:t>
            </a:r>
          </a:p>
          <a:p>
            <a:pPr marL="285750" indent="-285750">
              <a:buFont typeface="Arial" charset="0"/>
              <a:buChar char="•"/>
            </a:pPr>
            <a:endParaRPr lang="en-US" sz="2400" dirty="0">
              <a:solidFill>
                <a:schemeClr val="bg1"/>
              </a:solidFill>
            </a:endParaRPr>
          </a:p>
          <a:p>
            <a:pPr marL="285750" indent="-285750">
              <a:buFont typeface="Arial" charset="0"/>
              <a:buChar char="•"/>
            </a:pPr>
            <a:r>
              <a:rPr lang="en-US" sz="2400" dirty="0">
                <a:solidFill>
                  <a:schemeClr val="bg1"/>
                </a:solidFill>
              </a:rPr>
              <a:t>Business Associates – Independent Contractor vs. Agent Rule</a:t>
            </a:r>
          </a:p>
          <a:p>
            <a:pPr marL="342900" indent="-342900">
              <a:buFont typeface="+mj-lt"/>
              <a:buAutoNum type="arabicPeriod"/>
            </a:pPr>
            <a:endParaRPr lang="en-US" dirty="0">
              <a:solidFill>
                <a:schemeClr val="bg1"/>
              </a:solidFill>
            </a:endParaRPr>
          </a:p>
          <a:p>
            <a:pPr marL="342900" indent="-342900">
              <a:buFont typeface="+mj-lt"/>
              <a:buAutoNum type="arabicPeriod"/>
            </a:pPr>
            <a:endParaRPr lang="en-US" dirty="0">
              <a:solidFill>
                <a:schemeClr val="bg1"/>
              </a:solidFill>
            </a:endParaRPr>
          </a:p>
          <a:p>
            <a:r>
              <a:rPr lang="en-US" dirty="0">
                <a:solidFill>
                  <a:schemeClr val="bg1"/>
                </a:solidFill>
              </a:rPr>
              <a:t/>
            </a:r>
            <a:br>
              <a:rPr lang="en-US" dirty="0">
                <a:solidFill>
                  <a:schemeClr val="bg1"/>
                </a:solidFill>
              </a:rPr>
            </a:br>
            <a:endParaRPr lang="en-US" dirty="0">
              <a:solidFill>
                <a:schemeClr val="bg1"/>
              </a:solidFill>
            </a:endParaRPr>
          </a:p>
          <a:p>
            <a:endParaRPr lang="en-US" dirty="0">
              <a:solidFill>
                <a:schemeClr val="bg1"/>
              </a:solidFill>
            </a:endParaRPr>
          </a:p>
        </p:txBody>
      </p:sp>
      <p:sp>
        <p:nvSpPr>
          <p:cNvPr id="5" name="Title 1"/>
          <p:cNvSpPr txBox="1">
            <a:spLocks/>
          </p:cNvSpPr>
          <p:nvPr/>
        </p:nvSpPr>
        <p:spPr>
          <a:xfrm>
            <a:off x="498474" y="484094"/>
            <a:ext cx="7883526" cy="1116106"/>
          </a:xfrm>
          <a:prstGeom prst="rect">
            <a:avLst/>
          </a:prstGeom>
        </p:spPr>
        <p:txBody>
          <a:bodyPr/>
          <a:lstStyle>
            <a:lvl1pPr algn="l" defTabSz="914400" rtl="0" eaLnBrk="1" latinLnBrk="0" hangingPunct="1">
              <a:spcBef>
                <a:spcPct val="0"/>
              </a:spcBef>
              <a:buNone/>
              <a:defRPr sz="3600" b="0" kern="1200">
                <a:solidFill>
                  <a:schemeClr val="accent1"/>
                </a:solidFill>
                <a:latin typeface="+mj-lt"/>
                <a:ea typeface="+mj-ea"/>
                <a:cs typeface="+mj-cs"/>
              </a:defRPr>
            </a:lvl1pPr>
          </a:lstStyle>
          <a:p>
            <a:r>
              <a:rPr lang="en-US" dirty="0" smtClean="0">
                <a:solidFill>
                  <a:schemeClr val="bg1"/>
                </a:solidFill>
              </a:rPr>
              <a:t>Why Audit </a:t>
            </a:r>
            <a:r>
              <a:rPr lang="en-US" smtClean="0">
                <a:solidFill>
                  <a:schemeClr val="bg1"/>
                </a:solidFill>
              </a:rPr>
              <a:t>Your Business Associates</a:t>
            </a:r>
            <a:endParaRPr lang="en-US" sz="2400" dirty="0">
              <a:solidFill>
                <a:schemeClr val="bg1"/>
              </a:solidFill>
            </a:endParaRPr>
          </a:p>
        </p:txBody>
      </p:sp>
    </p:spTree>
    <p:extLst>
      <p:ext uri="{BB962C8B-B14F-4D97-AF65-F5344CB8AC3E}">
        <p14:creationId xmlns:p14="http://schemas.microsoft.com/office/powerpoint/2010/main" val="1849244281"/>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Audit your Business Associates</a:t>
            </a:r>
            <a:endParaRPr lang="en-US" dirty="0"/>
          </a:p>
        </p:txBody>
      </p:sp>
      <p:sp>
        <p:nvSpPr>
          <p:cNvPr id="5" name="Rectangle 4"/>
          <p:cNvSpPr/>
          <p:nvPr/>
        </p:nvSpPr>
        <p:spPr>
          <a:xfrm>
            <a:off x="1120586" y="1662056"/>
            <a:ext cx="7718613" cy="4510144"/>
          </a:xfrm>
          <a:prstGeom prst="rect">
            <a:avLst/>
          </a:prstGeom>
          <a:solidFill>
            <a:srgbClr val="4EC1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Content Placeholder 2"/>
          <p:cNvSpPr>
            <a:spLocks noGrp="1"/>
          </p:cNvSpPr>
          <p:nvPr>
            <p:ph idx="1"/>
          </p:nvPr>
        </p:nvSpPr>
        <p:spPr>
          <a:xfrm>
            <a:off x="1283781" y="2065659"/>
            <a:ext cx="6221506" cy="4930397"/>
          </a:xfrm>
        </p:spPr>
        <p:txBody>
          <a:bodyPr>
            <a:normAutofit/>
          </a:bodyPr>
          <a:lstStyle/>
          <a:p>
            <a:r>
              <a:rPr lang="en-US" sz="2400" dirty="0" smtClean="0">
                <a:solidFill>
                  <a:schemeClr val="bg1"/>
                </a:solidFill>
              </a:rPr>
              <a:t>Ask to see their policies </a:t>
            </a:r>
          </a:p>
          <a:p>
            <a:pPr lvl="1"/>
            <a:r>
              <a:rPr lang="en-US" sz="2200" dirty="0" smtClean="0">
                <a:solidFill>
                  <a:schemeClr val="bg1"/>
                </a:solidFill>
              </a:rPr>
              <a:t>Data Backup</a:t>
            </a:r>
          </a:p>
          <a:p>
            <a:pPr lvl="1"/>
            <a:r>
              <a:rPr lang="en-US" sz="2200" dirty="0" smtClean="0">
                <a:solidFill>
                  <a:schemeClr val="bg1"/>
                </a:solidFill>
              </a:rPr>
              <a:t>Secure Communication</a:t>
            </a:r>
          </a:p>
          <a:p>
            <a:pPr lvl="1"/>
            <a:r>
              <a:rPr lang="en-US" sz="2200" smtClean="0">
                <a:solidFill>
                  <a:schemeClr val="bg1"/>
                </a:solidFill>
              </a:rPr>
              <a:t>Data Destruction</a:t>
            </a:r>
            <a:endParaRPr lang="en-US" sz="2200" dirty="0">
              <a:solidFill>
                <a:schemeClr val="bg1"/>
              </a:solidFill>
            </a:endParaRPr>
          </a:p>
          <a:p>
            <a:r>
              <a:rPr lang="en-US" sz="2400" dirty="0" smtClean="0">
                <a:solidFill>
                  <a:schemeClr val="bg1"/>
                </a:solidFill>
              </a:rPr>
              <a:t>Ask to see proof of implementation</a:t>
            </a:r>
          </a:p>
          <a:p>
            <a:r>
              <a:rPr lang="en-US" sz="2400" dirty="0" smtClean="0">
                <a:solidFill>
                  <a:schemeClr val="bg1"/>
                </a:solidFill>
              </a:rPr>
              <a:t>Send out a survey with questions on how they are handling your PHI</a:t>
            </a:r>
            <a:endParaRPr lang="en-US" sz="2400" dirty="0">
              <a:solidFill>
                <a:schemeClr val="bg1"/>
              </a:solidFill>
            </a:endParaRPr>
          </a:p>
        </p:txBody>
      </p:sp>
    </p:spTree>
    <p:extLst>
      <p:ext uri="{BB962C8B-B14F-4D97-AF65-F5344CB8AC3E}">
        <p14:creationId xmlns:p14="http://schemas.microsoft.com/office/powerpoint/2010/main" val="1670309777"/>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638983" y="838609"/>
            <a:ext cx="6934200" cy="4164106"/>
          </a:xfrm>
          <a:prstGeom prst="rect">
            <a:avLst/>
          </a:prstGeom>
          <a:solidFill>
            <a:srgbClr val="4EC1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0" y="6096000"/>
            <a:ext cx="9144000" cy="0"/>
          </a:xfrm>
          <a:prstGeom prst="line">
            <a:avLst/>
          </a:prstGeom>
          <a:ln>
            <a:solidFill>
              <a:srgbClr val="79339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0" y="6019800"/>
            <a:ext cx="9144000" cy="0"/>
          </a:xfrm>
          <a:prstGeom prst="line">
            <a:avLst/>
          </a:prstGeom>
          <a:ln>
            <a:solidFill>
              <a:srgbClr val="4EC1DA"/>
            </a:solidFill>
          </a:ln>
          <a:effectLst/>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990600" y="1905000"/>
            <a:ext cx="5181600" cy="2031325"/>
          </a:xfrm>
          <a:prstGeom prst="rect">
            <a:avLst/>
          </a:prstGeom>
          <a:noFill/>
        </p:spPr>
        <p:txBody>
          <a:bodyPr wrap="square" rtlCol="0">
            <a:spAutoFit/>
          </a:bodyPr>
          <a:lstStyle/>
          <a:p>
            <a:r>
              <a:rPr lang="en-US" sz="3600" dirty="0">
                <a:solidFill>
                  <a:schemeClr val="bg1"/>
                </a:solidFill>
              </a:rPr>
              <a:t>i</a:t>
            </a:r>
            <a:r>
              <a:rPr lang="en-US" sz="3600" dirty="0" smtClean="0">
                <a:solidFill>
                  <a:schemeClr val="bg1"/>
                </a:solidFill>
              </a:rPr>
              <a:t>nternal </a:t>
            </a:r>
            <a:r>
              <a:rPr lang="en-US" sz="3600" dirty="0">
                <a:solidFill>
                  <a:schemeClr val="bg1"/>
                </a:solidFill>
              </a:rPr>
              <a:t>p</a:t>
            </a:r>
            <a:r>
              <a:rPr lang="en-US" sz="3600" dirty="0" smtClean="0">
                <a:solidFill>
                  <a:schemeClr val="bg1"/>
                </a:solidFill>
              </a:rPr>
              <a:t>rocesses are more than just your policies </a:t>
            </a:r>
            <a:endParaRPr lang="en-US" sz="3600" dirty="0">
              <a:solidFill>
                <a:schemeClr val="bg1"/>
              </a:solidFill>
            </a:endParaRPr>
          </a:p>
          <a:p>
            <a:endParaRPr lang="en-US" dirty="0"/>
          </a:p>
        </p:txBody>
      </p:sp>
    </p:spTree>
    <p:extLst>
      <p:ext uri="{BB962C8B-B14F-4D97-AF65-F5344CB8AC3E}">
        <p14:creationId xmlns:p14="http://schemas.microsoft.com/office/powerpoint/2010/main" val="33300192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5943601"/>
          </a:xfrm>
          <a:prstGeom prst="rect">
            <a:avLst/>
          </a:prstGeom>
          <a:gradFill flip="none" rotWithShape="1">
            <a:gsLst>
              <a:gs pos="0">
                <a:srgbClr val="793391"/>
              </a:gs>
              <a:gs pos="48000">
                <a:srgbClr val="4EC1DA"/>
              </a:gs>
              <a:gs pos="100000">
                <a:schemeClr val="accent3">
                  <a:lumMod val="60000"/>
                  <a:lumOff val="40000"/>
                </a:schemeClr>
              </a:gs>
            </a:gsLst>
            <a:lin ang="135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4800" y="166904"/>
            <a:ext cx="7924800" cy="1006160"/>
          </a:xfrm>
          <a:noFill/>
        </p:spPr>
        <p:txBody>
          <a:bodyPr/>
          <a:lstStyle/>
          <a:p>
            <a:r>
              <a:rPr lang="en-US" dirty="0" smtClean="0">
                <a:solidFill>
                  <a:schemeClr val="bg1"/>
                </a:solidFill>
              </a:rPr>
              <a:t>What is HIPAA? </a:t>
            </a:r>
            <a:endParaRPr lang="en-US" dirty="0">
              <a:solidFill>
                <a:schemeClr val="bg1"/>
              </a:solidFill>
            </a:endParaRPr>
          </a:p>
        </p:txBody>
      </p:sp>
      <p:cxnSp>
        <p:nvCxnSpPr>
          <p:cNvPr id="7" name="Straight Connector 6"/>
          <p:cNvCxnSpPr/>
          <p:nvPr/>
        </p:nvCxnSpPr>
        <p:spPr>
          <a:xfrm>
            <a:off x="0" y="6096000"/>
            <a:ext cx="9144000" cy="0"/>
          </a:xfrm>
          <a:prstGeom prst="line">
            <a:avLst/>
          </a:prstGeom>
          <a:ln>
            <a:solidFill>
              <a:srgbClr val="79339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0" y="6019800"/>
            <a:ext cx="9144000" cy="0"/>
          </a:xfrm>
          <a:prstGeom prst="line">
            <a:avLst/>
          </a:prstGeom>
          <a:ln>
            <a:solidFill>
              <a:srgbClr val="4EC1DA"/>
            </a:solidFill>
          </a:ln>
          <a:effectLst/>
        </p:spPr>
        <p:style>
          <a:lnRef idx="2">
            <a:schemeClr val="accent1"/>
          </a:lnRef>
          <a:fillRef idx="0">
            <a:schemeClr val="accent1"/>
          </a:fillRef>
          <a:effectRef idx="1">
            <a:schemeClr val="accent1"/>
          </a:effectRef>
          <a:fontRef idx="minor">
            <a:schemeClr val="tx1"/>
          </a:fontRef>
        </p:style>
      </p:cxnSp>
      <p:sp>
        <p:nvSpPr>
          <p:cNvPr id="4" name="Rounded Rectangle 3"/>
          <p:cNvSpPr/>
          <p:nvPr/>
        </p:nvSpPr>
        <p:spPr>
          <a:xfrm>
            <a:off x="76200" y="914400"/>
            <a:ext cx="7315200" cy="5029200"/>
          </a:xfrm>
          <a:prstGeom prst="roundRect">
            <a:avLst/>
          </a:prstGeom>
          <a:gradFill flip="none" rotWithShape="1">
            <a:gsLst>
              <a:gs pos="52000">
                <a:srgbClr val="793391"/>
              </a:gs>
              <a:gs pos="100000">
                <a:srgbClr val="4EC1DA"/>
              </a:gs>
            </a:gsLst>
            <a:lin ang="81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269838" y="1843950"/>
            <a:ext cx="5377543" cy="3170099"/>
          </a:xfrm>
          <a:prstGeom prst="rect">
            <a:avLst/>
          </a:prstGeom>
          <a:noFill/>
        </p:spPr>
        <p:txBody>
          <a:bodyPr wrap="square" rtlCol="0">
            <a:spAutoFit/>
          </a:bodyPr>
          <a:lstStyle/>
          <a:p>
            <a:pPr marL="285750" indent="-285750">
              <a:buClr>
                <a:schemeClr val="bg1"/>
              </a:buClr>
              <a:buFont typeface="Arial" charset="0"/>
              <a:buChar char="•"/>
            </a:pPr>
            <a:r>
              <a:rPr lang="en-US" sz="2000" dirty="0" smtClean="0">
                <a:solidFill>
                  <a:schemeClr val="bg1"/>
                </a:solidFill>
              </a:rPr>
              <a:t>Regulations guiding the privacy and security of Protected Health Information</a:t>
            </a:r>
          </a:p>
          <a:p>
            <a:pPr marL="285750" indent="-285750">
              <a:buClr>
                <a:schemeClr val="bg1"/>
              </a:buClr>
              <a:buFont typeface="Arial" charset="0"/>
              <a:buChar char="•"/>
            </a:pPr>
            <a:endParaRPr lang="en-US" sz="2000" dirty="0">
              <a:solidFill>
                <a:schemeClr val="bg1"/>
              </a:solidFill>
            </a:endParaRPr>
          </a:p>
          <a:p>
            <a:pPr marL="285750" indent="-285750">
              <a:buClr>
                <a:schemeClr val="bg1"/>
              </a:buClr>
              <a:buFont typeface="Arial" charset="0"/>
              <a:buChar char="•"/>
            </a:pPr>
            <a:r>
              <a:rPr lang="en-US" sz="2000" dirty="0" smtClean="0">
                <a:solidFill>
                  <a:schemeClr val="bg1"/>
                </a:solidFill>
              </a:rPr>
              <a:t>Intentionally created to flexible to meet the unique culture of organizations of all sizes </a:t>
            </a:r>
          </a:p>
          <a:p>
            <a:pPr marL="285750" indent="-285750">
              <a:buClr>
                <a:schemeClr val="bg1"/>
              </a:buClr>
              <a:buFont typeface="Arial" charset="0"/>
              <a:buChar char="•"/>
            </a:pPr>
            <a:endParaRPr lang="en-US" sz="2000" dirty="0">
              <a:solidFill>
                <a:schemeClr val="bg1"/>
              </a:solidFill>
            </a:endParaRPr>
          </a:p>
          <a:p>
            <a:pPr marL="285750" indent="-285750">
              <a:buClr>
                <a:schemeClr val="bg1"/>
              </a:buClr>
              <a:buFont typeface="Arial" charset="0"/>
              <a:buChar char="•"/>
            </a:pPr>
            <a:r>
              <a:rPr lang="en-US" sz="2000" dirty="0" smtClean="0">
                <a:solidFill>
                  <a:schemeClr val="bg1"/>
                </a:solidFill>
              </a:rPr>
              <a:t>State rules may be more stringent than HIPAA and therefore supersede the federal requirements </a:t>
            </a:r>
          </a:p>
        </p:txBody>
      </p:sp>
    </p:spTree>
    <p:extLst>
      <p:ext uri="{BB962C8B-B14F-4D97-AF65-F5344CB8AC3E}">
        <p14:creationId xmlns:p14="http://schemas.microsoft.com/office/powerpoint/2010/main" val="1143457276"/>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164114" y="905443"/>
            <a:ext cx="7768660" cy="5293081"/>
          </a:xfrm>
        </p:spPr>
        <p:txBody>
          <a:bodyPr/>
          <a:lstStyle/>
          <a:p>
            <a:pPr marL="0" indent="0">
              <a:buNone/>
            </a:pPr>
            <a:r>
              <a:rPr lang="en-US" dirty="0"/>
              <a:t>Legalese: “Retain the documentation required by paragraph (b)(1) of this section </a:t>
            </a:r>
            <a:r>
              <a:rPr lang="en-US" dirty="0" smtClean="0"/>
              <a:t>for </a:t>
            </a:r>
            <a:r>
              <a:rPr lang="en-US" dirty="0"/>
              <a:t>6 years from the date of its creation or the date when it last was in </a:t>
            </a:r>
            <a:r>
              <a:rPr lang="en-US" dirty="0" smtClean="0"/>
              <a:t>effect</a:t>
            </a:r>
            <a:r>
              <a:rPr lang="en-US" dirty="0"/>
              <a:t>, whichever is later.</a:t>
            </a:r>
            <a:r>
              <a:rPr lang="en-US" dirty="0" smtClean="0"/>
              <a:t>”</a:t>
            </a:r>
          </a:p>
          <a:p>
            <a:pPr marL="0" indent="0">
              <a:buNone/>
            </a:pPr>
            <a:r>
              <a:rPr lang="en-US" dirty="0" smtClean="0"/>
              <a:t>There may be other laws within the state that require retention of documentation for longer periods. Seek legal counsel for specifics. </a:t>
            </a:r>
          </a:p>
          <a:p>
            <a:pPr marL="0" indent="0">
              <a:buNone/>
            </a:pPr>
            <a:r>
              <a:rPr lang="en-US" dirty="0" smtClean="0"/>
              <a:t>Version control management</a:t>
            </a:r>
          </a:p>
          <a:p>
            <a:pPr lvl="2"/>
            <a:r>
              <a:rPr lang="en-US" dirty="0" smtClean="0"/>
              <a:t>Be sure to notate when the policy was first created</a:t>
            </a:r>
          </a:p>
          <a:p>
            <a:pPr lvl="2"/>
            <a:r>
              <a:rPr lang="en-US" dirty="0" smtClean="0"/>
              <a:t>Be sure to notate when the policy is updated</a:t>
            </a:r>
          </a:p>
          <a:p>
            <a:pPr lvl="2"/>
            <a:r>
              <a:rPr lang="en-US" dirty="0" smtClean="0"/>
              <a:t>Maintain each new version for the time limit required by law</a:t>
            </a:r>
          </a:p>
        </p:txBody>
      </p:sp>
      <p:sp>
        <p:nvSpPr>
          <p:cNvPr id="12" name="TextBox 11"/>
          <p:cNvSpPr txBox="1"/>
          <p:nvPr/>
        </p:nvSpPr>
        <p:spPr>
          <a:xfrm>
            <a:off x="477621" y="84691"/>
            <a:ext cx="7891602" cy="523220"/>
          </a:xfrm>
          <a:prstGeom prst="rect">
            <a:avLst/>
          </a:prstGeom>
          <a:noFill/>
        </p:spPr>
        <p:txBody>
          <a:bodyPr wrap="square" rtlCol="0">
            <a:spAutoFit/>
          </a:bodyPr>
          <a:lstStyle/>
          <a:p>
            <a:pPr algn="ctr"/>
            <a:r>
              <a:rPr lang="en-US" sz="2800" b="1" dirty="0" smtClean="0">
                <a:solidFill>
                  <a:schemeClr val="bg1"/>
                </a:solidFill>
                <a:latin typeface="Bangla Sangam MN"/>
                <a:cs typeface="Bangla Sangam MN"/>
              </a:rPr>
              <a:t>Time Limit</a:t>
            </a:r>
          </a:p>
        </p:txBody>
      </p:sp>
      <p:sp>
        <p:nvSpPr>
          <p:cNvPr id="8" name="TextBox 7"/>
          <p:cNvSpPr txBox="1"/>
          <p:nvPr/>
        </p:nvSpPr>
        <p:spPr>
          <a:xfrm>
            <a:off x="630021" y="237091"/>
            <a:ext cx="7891602" cy="523220"/>
          </a:xfrm>
          <a:prstGeom prst="rect">
            <a:avLst/>
          </a:prstGeom>
          <a:noFill/>
        </p:spPr>
        <p:txBody>
          <a:bodyPr wrap="square" rtlCol="0">
            <a:spAutoFit/>
          </a:bodyPr>
          <a:lstStyle/>
          <a:p>
            <a:pPr algn="ctr"/>
            <a:r>
              <a:rPr lang="en-US" sz="2800" b="1" dirty="0" smtClean="0">
                <a:solidFill>
                  <a:srgbClr val="500A2E"/>
                </a:solidFill>
                <a:latin typeface="Bangla Sangam MN"/>
                <a:cs typeface="Bangla Sangam MN"/>
              </a:rPr>
              <a:t>Time Limit</a:t>
            </a:r>
          </a:p>
        </p:txBody>
      </p:sp>
    </p:spTree>
    <p:extLst>
      <p:ext uri="{BB962C8B-B14F-4D97-AF65-F5344CB8AC3E}">
        <p14:creationId xmlns:p14="http://schemas.microsoft.com/office/powerpoint/2010/main" val="68715320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Availability</a:t>
            </a:r>
            <a:endParaRPr lang="en-US" dirty="0"/>
          </a:p>
        </p:txBody>
      </p:sp>
      <p:sp>
        <p:nvSpPr>
          <p:cNvPr id="3" name="Content Placeholder 2"/>
          <p:cNvSpPr>
            <a:spLocks noGrp="1"/>
          </p:cNvSpPr>
          <p:nvPr>
            <p:ph idx="1"/>
          </p:nvPr>
        </p:nvSpPr>
        <p:spPr>
          <a:xfrm>
            <a:off x="498474" y="1371600"/>
            <a:ext cx="7556313" cy="4144963"/>
          </a:xfrm>
        </p:spPr>
        <p:txBody>
          <a:bodyPr/>
          <a:lstStyle/>
          <a:p>
            <a:pPr marL="0" indent="0">
              <a:buNone/>
            </a:pPr>
            <a:r>
              <a:rPr lang="en-US" dirty="0"/>
              <a:t>Legalese: “Make documentation available to those persons responsible for implementing the procedures to which the documentation pertains.”</a:t>
            </a:r>
          </a:p>
          <a:p>
            <a:pPr marL="0" indent="0">
              <a:buNone/>
            </a:pPr>
            <a:endParaRPr lang="en-US" dirty="0"/>
          </a:p>
          <a:p>
            <a:pPr marL="0" indent="0">
              <a:buNone/>
            </a:pPr>
            <a:r>
              <a:rPr lang="en-US" dirty="0"/>
              <a:t>Consider:</a:t>
            </a:r>
          </a:p>
          <a:p>
            <a:pPr lvl="2"/>
            <a:r>
              <a:rPr lang="en-US" dirty="0"/>
              <a:t>Having printed manuals for your management and staff</a:t>
            </a:r>
          </a:p>
          <a:p>
            <a:pPr lvl="2"/>
            <a:r>
              <a:rPr lang="en-US" dirty="0"/>
              <a:t>Posting your policies and procedures on your intranet</a:t>
            </a:r>
          </a:p>
          <a:p>
            <a:pPr lvl="2"/>
            <a:r>
              <a:rPr lang="en-US" dirty="0"/>
              <a:t>Using a software management system to manage and share your policies and procedures</a:t>
            </a:r>
          </a:p>
          <a:p>
            <a:endParaRPr lang="en-US" dirty="0"/>
          </a:p>
        </p:txBody>
      </p:sp>
    </p:spTree>
    <p:extLst>
      <p:ext uri="{BB962C8B-B14F-4D97-AF65-F5344CB8AC3E}">
        <p14:creationId xmlns:p14="http://schemas.microsoft.com/office/powerpoint/2010/main" val="1223313832"/>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Updates</a:t>
            </a:r>
            <a:endParaRPr lang="en-US" dirty="0"/>
          </a:p>
        </p:txBody>
      </p:sp>
      <p:sp>
        <p:nvSpPr>
          <p:cNvPr id="4" name="Content Placeholder 9"/>
          <p:cNvSpPr>
            <a:spLocks noGrp="1"/>
          </p:cNvSpPr>
          <p:nvPr>
            <p:ph idx="1"/>
          </p:nvPr>
        </p:nvSpPr>
        <p:spPr>
          <a:xfrm>
            <a:off x="498474" y="1447800"/>
            <a:ext cx="7556313" cy="4678363"/>
          </a:xfrm>
        </p:spPr>
        <p:txBody>
          <a:bodyPr>
            <a:normAutofit fontScale="92500" lnSpcReduction="10000"/>
          </a:bodyPr>
          <a:lstStyle/>
          <a:p>
            <a:pPr marL="0" indent="0">
              <a:buNone/>
            </a:pPr>
            <a:r>
              <a:rPr lang="en-US" dirty="0" smtClean="0"/>
              <a:t>Legalese: </a:t>
            </a:r>
            <a:r>
              <a:rPr lang="en-US" dirty="0"/>
              <a:t>“Review documentation periodically, and update as needed, in response to environmental or operational changes affecting the security of the electronic protected health information.”</a:t>
            </a:r>
          </a:p>
          <a:p>
            <a:pPr marL="0" indent="0">
              <a:buNone/>
            </a:pPr>
            <a:endParaRPr lang="en-US" dirty="0" smtClean="0"/>
          </a:p>
          <a:p>
            <a:pPr marL="0" indent="0">
              <a:buNone/>
            </a:pPr>
            <a:r>
              <a:rPr lang="en-US" dirty="0" smtClean="0"/>
              <a:t>Considerations:</a:t>
            </a:r>
          </a:p>
          <a:p>
            <a:pPr lvl="2"/>
            <a:r>
              <a:rPr lang="en-US" dirty="0" smtClean="0"/>
              <a:t>Frequency of reviews</a:t>
            </a:r>
          </a:p>
          <a:p>
            <a:pPr lvl="2"/>
            <a:r>
              <a:rPr lang="en-US" dirty="0" smtClean="0"/>
              <a:t>Operational Changes</a:t>
            </a:r>
          </a:p>
          <a:p>
            <a:pPr lvl="3"/>
            <a:r>
              <a:rPr lang="en-US" dirty="0" smtClean="0"/>
              <a:t>Move to EMR</a:t>
            </a:r>
          </a:p>
          <a:p>
            <a:pPr lvl="3"/>
            <a:r>
              <a:rPr lang="en-US" dirty="0" smtClean="0"/>
              <a:t>Change EMR</a:t>
            </a:r>
          </a:p>
          <a:p>
            <a:pPr lvl="3"/>
            <a:r>
              <a:rPr lang="en-US" dirty="0" smtClean="0"/>
              <a:t>Physical location</a:t>
            </a:r>
          </a:p>
          <a:p>
            <a:pPr lvl="3"/>
            <a:r>
              <a:rPr lang="en-US" dirty="0" smtClean="0"/>
              <a:t>Identified threats in risk analysis</a:t>
            </a:r>
          </a:p>
          <a:p>
            <a:pPr lvl="3"/>
            <a:r>
              <a:rPr lang="en-US" dirty="0" smtClean="0"/>
              <a:t>Major staffing changes</a:t>
            </a:r>
          </a:p>
        </p:txBody>
      </p:sp>
    </p:spTree>
    <p:extLst>
      <p:ext uri="{BB962C8B-B14F-4D97-AF65-F5344CB8AC3E}">
        <p14:creationId xmlns:p14="http://schemas.microsoft.com/office/powerpoint/2010/main" val="22713804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 Rule</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a:ext>
            </a:extLst>
          </a:blip>
          <a:stretch>
            <a:fillRect/>
          </a:stretch>
        </p:blipFill>
        <p:spPr>
          <a:xfrm>
            <a:off x="381000" y="1143000"/>
            <a:ext cx="8210412" cy="4830763"/>
          </a:xfrm>
        </p:spPr>
      </p:pic>
    </p:spTree>
    <p:extLst>
      <p:ext uri="{BB962C8B-B14F-4D97-AF65-F5344CB8AC3E}">
        <p14:creationId xmlns:p14="http://schemas.microsoft.com/office/powerpoint/2010/main" val="1519714578"/>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95366527"/>
              </p:ext>
            </p:extLst>
          </p:nvPr>
        </p:nvGraphicFramePr>
        <p:xfrm>
          <a:off x="268007" y="1114790"/>
          <a:ext cx="8661104" cy="55556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3"/>
          <p:cNvSpPr>
            <a:spLocks noGrp="1"/>
          </p:cNvSpPr>
          <p:nvPr>
            <p:ph type="title"/>
          </p:nvPr>
        </p:nvSpPr>
        <p:spPr>
          <a:xfrm>
            <a:off x="498474" y="280894"/>
            <a:ext cx="7556313" cy="1116106"/>
          </a:xfrm>
        </p:spPr>
        <p:txBody>
          <a:bodyPr/>
          <a:lstStyle/>
          <a:p>
            <a:pPr algn="ctr"/>
            <a:r>
              <a:rPr lang="en-US" dirty="0" smtClean="0"/>
              <a:t>Security Rule Requirements</a:t>
            </a:r>
            <a:endParaRPr lang="en-US" dirty="0"/>
          </a:p>
        </p:txBody>
      </p:sp>
    </p:spTree>
    <p:extLst>
      <p:ext uri="{BB962C8B-B14F-4D97-AF65-F5344CB8AC3E}">
        <p14:creationId xmlns:p14="http://schemas.microsoft.com/office/powerpoint/2010/main" val="1779392592"/>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Breach Notification Rule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1053801"/>
            <a:ext cx="8763000" cy="5194599"/>
          </a:xfrm>
        </p:spPr>
      </p:pic>
    </p:spTree>
    <p:extLst>
      <p:ext uri="{BB962C8B-B14F-4D97-AF65-F5344CB8AC3E}">
        <p14:creationId xmlns:p14="http://schemas.microsoft.com/office/powerpoint/2010/main" val="96766959"/>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An Auditable Trail of Compliance</a:t>
            </a:r>
            <a:endParaRPr lang="en-US" dirty="0"/>
          </a:p>
        </p:txBody>
      </p:sp>
      <p:sp>
        <p:nvSpPr>
          <p:cNvPr id="5" name="Rectangle 4"/>
          <p:cNvSpPr/>
          <p:nvPr/>
        </p:nvSpPr>
        <p:spPr>
          <a:xfrm>
            <a:off x="1524000" y="1981200"/>
            <a:ext cx="6858000" cy="3935506"/>
          </a:xfrm>
          <a:prstGeom prst="rect">
            <a:avLst/>
          </a:prstGeom>
          <a:solidFill>
            <a:srgbClr val="4EC1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1828800" y="2667000"/>
            <a:ext cx="5976847" cy="2246769"/>
          </a:xfrm>
          <a:prstGeom prst="rect">
            <a:avLst/>
          </a:prstGeom>
          <a:noFill/>
        </p:spPr>
        <p:txBody>
          <a:bodyPr wrap="square" rtlCol="0">
            <a:spAutoFit/>
          </a:bodyPr>
          <a:lstStyle/>
          <a:p>
            <a:r>
              <a:rPr lang="en-US" sz="2800" dirty="0">
                <a:solidFill>
                  <a:schemeClr val="bg1"/>
                </a:solidFill>
              </a:rPr>
              <a:t>Document every compliance activity</a:t>
            </a:r>
          </a:p>
          <a:p>
            <a:pPr lvl="1"/>
            <a:endParaRPr lang="en-US" sz="2800" dirty="0">
              <a:solidFill>
                <a:schemeClr val="bg1"/>
              </a:solidFill>
            </a:endParaRPr>
          </a:p>
          <a:p>
            <a:r>
              <a:rPr lang="en-US" sz="2800" dirty="0">
                <a:solidFill>
                  <a:schemeClr val="bg1"/>
                </a:solidFill>
              </a:rPr>
              <a:t>Who, when, why, how of every </a:t>
            </a:r>
            <a:r>
              <a:rPr lang="en-US" sz="2800" dirty="0" smtClean="0">
                <a:solidFill>
                  <a:schemeClr val="bg1"/>
                </a:solidFill>
              </a:rPr>
              <a:t>activity</a:t>
            </a:r>
            <a:endParaRPr lang="en-US" sz="2800" dirty="0">
              <a:solidFill>
                <a:schemeClr val="bg1"/>
              </a:solidFill>
            </a:endParaRPr>
          </a:p>
        </p:txBody>
      </p:sp>
    </p:spTree>
    <p:extLst>
      <p:ext uri="{BB962C8B-B14F-4D97-AF65-F5344CB8AC3E}">
        <p14:creationId xmlns:p14="http://schemas.microsoft.com/office/powerpoint/2010/main" val="1730987725"/>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638983" y="838609"/>
            <a:ext cx="6931152" cy="4164106"/>
          </a:xfrm>
          <a:prstGeom prst="rect">
            <a:avLst/>
          </a:prstGeom>
          <a:solidFill>
            <a:srgbClr val="4EC1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0" y="6096000"/>
            <a:ext cx="9144000" cy="0"/>
          </a:xfrm>
          <a:prstGeom prst="line">
            <a:avLst/>
          </a:prstGeom>
          <a:ln>
            <a:solidFill>
              <a:srgbClr val="79339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0" y="6019800"/>
            <a:ext cx="9144000" cy="0"/>
          </a:xfrm>
          <a:prstGeom prst="line">
            <a:avLst/>
          </a:prstGeom>
          <a:ln>
            <a:solidFill>
              <a:srgbClr val="4EC1DA"/>
            </a:solidFill>
          </a:ln>
          <a:effectLst/>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982533" y="1295400"/>
            <a:ext cx="4580068" cy="2585323"/>
          </a:xfrm>
          <a:prstGeom prst="rect">
            <a:avLst/>
          </a:prstGeom>
          <a:noFill/>
        </p:spPr>
        <p:txBody>
          <a:bodyPr wrap="square" rtlCol="0">
            <a:spAutoFit/>
          </a:bodyPr>
          <a:lstStyle/>
          <a:p>
            <a:r>
              <a:rPr lang="en-US" sz="3600" dirty="0" smtClean="0">
                <a:solidFill>
                  <a:schemeClr val="bg1"/>
                </a:solidFill>
              </a:rPr>
              <a:t>Create a culture of Security over Compliance</a:t>
            </a:r>
          </a:p>
          <a:p>
            <a:endParaRPr lang="en-US" sz="3600" dirty="0">
              <a:solidFill>
                <a:schemeClr val="bg1"/>
              </a:solidFill>
            </a:endParaRPr>
          </a:p>
          <a:p>
            <a:endParaRPr lang="en-US" dirty="0"/>
          </a:p>
        </p:txBody>
      </p:sp>
      <p:sp>
        <p:nvSpPr>
          <p:cNvPr id="2" name="TextBox 1"/>
          <p:cNvSpPr txBox="1"/>
          <p:nvPr/>
        </p:nvSpPr>
        <p:spPr>
          <a:xfrm>
            <a:off x="982532" y="3557557"/>
            <a:ext cx="6104067" cy="707886"/>
          </a:xfrm>
          <a:prstGeom prst="rect">
            <a:avLst/>
          </a:prstGeom>
          <a:noFill/>
        </p:spPr>
        <p:txBody>
          <a:bodyPr wrap="square" rtlCol="0">
            <a:spAutoFit/>
          </a:bodyPr>
          <a:lstStyle/>
          <a:p>
            <a:r>
              <a:rPr lang="en-US" sz="2000">
                <a:solidFill>
                  <a:schemeClr val="bg1"/>
                </a:solidFill>
              </a:rPr>
              <a:t>Focus on security and compliance will follow</a:t>
            </a:r>
          </a:p>
          <a:p>
            <a:endParaRPr lang="en-US" sz="2000" dirty="0"/>
          </a:p>
        </p:txBody>
      </p:sp>
    </p:spTree>
    <p:extLst>
      <p:ext uri="{BB962C8B-B14F-4D97-AF65-F5344CB8AC3E}">
        <p14:creationId xmlns:p14="http://schemas.microsoft.com/office/powerpoint/2010/main" val="271622680"/>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484094"/>
            <a:ext cx="6934200" cy="4164106"/>
          </a:xfrm>
          <a:prstGeom prst="rect">
            <a:avLst/>
          </a:prstGeom>
          <a:gradFill>
            <a:gsLst>
              <a:gs pos="38000">
                <a:srgbClr val="793391"/>
              </a:gs>
              <a:gs pos="100000">
                <a:srgbClr val="4EC1DA"/>
              </a:gs>
            </a:gsLst>
            <a:lin ang="5400000" scaled="1"/>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0" y="6096000"/>
            <a:ext cx="9144000" cy="0"/>
          </a:xfrm>
          <a:prstGeom prst="line">
            <a:avLst/>
          </a:prstGeom>
          <a:ln>
            <a:solidFill>
              <a:srgbClr val="79339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0" y="6019800"/>
            <a:ext cx="9144000" cy="0"/>
          </a:xfrm>
          <a:prstGeom prst="line">
            <a:avLst/>
          </a:prstGeom>
          <a:ln>
            <a:solidFill>
              <a:srgbClr val="4EC1DA"/>
            </a:solidFill>
          </a:ln>
          <a:effectLst/>
        </p:spPr>
        <p:style>
          <a:lnRef idx="2">
            <a:schemeClr val="accent1"/>
          </a:lnRef>
          <a:fillRef idx="0">
            <a:schemeClr val="accent1"/>
          </a:fillRef>
          <a:effectRef idx="1">
            <a:schemeClr val="accent1"/>
          </a:effectRef>
          <a:fontRef idx="minor">
            <a:schemeClr val="tx1"/>
          </a:fontRef>
        </p:style>
      </p:cxnSp>
      <p:sp>
        <p:nvSpPr>
          <p:cNvPr id="6" name="Title 1"/>
          <p:cNvSpPr txBox="1">
            <a:spLocks/>
          </p:cNvSpPr>
          <p:nvPr/>
        </p:nvSpPr>
        <p:spPr>
          <a:xfrm>
            <a:off x="762000" y="1752600"/>
            <a:ext cx="7556313" cy="1116106"/>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0" kern="1200">
                <a:solidFill>
                  <a:schemeClr val="accent1"/>
                </a:solidFill>
                <a:latin typeface="+mj-lt"/>
                <a:ea typeface="+mj-ea"/>
                <a:cs typeface="+mj-cs"/>
              </a:defRPr>
            </a:lvl1pPr>
          </a:lstStyle>
          <a:p>
            <a:endParaRPr lang="en-US" dirty="0"/>
          </a:p>
        </p:txBody>
      </p:sp>
      <p:sp>
        <p:nvSpPr>
          <p:cNvPr id="4" name="Title 3"/>
          <p:cNvSpPr>
            <a:spLocks noGrp="1"/>
          </p:cNvSpPr>
          <p:nvPr>
            <p:ph type="title"/>
          </p:nvPr>
        </p:nvSpPr>
        <p:spPr>
          <a:xfrm>
            <a:off x="609600" y="1752600"/>
            <a:ext cx="6477000" cy="2600099"/>
          </a:xfrm>
        </p:spPr>
        <p:txBody>
          <a:bodyPr/>
          <a:lstStyle/>
          <a:p>
            <a:r>
              <a:rPr lang="en-US" dirty="0" smtClean="0">
                <a:solidFill>
                  <a:schemeClr val="bg1"/>
                </a:solidFill>
              </a:rPr>
              <a:t>Beyond workforce member and client errors </a:t>
            </a:r>
            <a:r>
              <a:rPr lang="mr-IN" dirty="0" smtClean="0">
                <a:solidFill>
                  <a:schemeClr val="bg1"/>
                </a:solidFill>
              </a:rPr>
              <a:t>–</a:t>
            </a:r>
            <a:r>
              <a:rPr lang="en-US" dirty="0" smtClean="0">
                <a:solidFill>
                  <a:schemeClr val="bg1"/>
                </a:solidFill>
              </a:rPr>
              <a:t> data security remains lax</a:t>
            </a:r>
            <a:r>
              <a:rPr lang="en-US" dirty="0">
                <a:solidFill>
                  <a:schemeClr val="bg1"/>
                </a:solidFill>
              </a:rPr>
              <a:t/>
            </a:r>
            <a:br>
              <a:rPr lang="en-US" dirty="0">
                <a:solidFill>
                  <a:schemeClr val="bg1"/>
                </a:solidFill>
              </a:rPr>
            </a:br>
            <a:endParaRPr lang="en-US" dirty="0">
              <a:solidFill>
                <a:schemeClr val="bg1"/>
              </a:solidFill>
            </a:endParaRPr>
          </a:p>
        </p:txBody>
      </p:sp>
    </p:spTree>
    <p:extLst>
      <p:ext uri="{BB962C8B-B14F-4D97-AF65-F5344CB8AC3E}">
        <p14:creationId xmlns:p14="http://schemas.microsoft.com/office/powerpoint/2010/main" val="418752638"/>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effectLst/>
              </a:rPr>
              <a:t>Why are We Being Attacked</a:t>
            </a:r>
            <a:endParaRPr lang="en-US" sz="3600" b="1" dirty="0">
              <a:effectLst/>
            </a:endParaRPr>
          </a:p>
        </p:txBody>
      </p:sp>
      <p:sp>
        <p:nvSpPr>
          <p:cNvPr id="3" name="Content Placeholder 2"/>
          <p:cNvSpPr>
            <a:spLocks noGrp="1"/>
          </p:cNvSpPr>
          <p:nvPr>
            <p:ph idx="1"/>
          </p:nvPr>
        </p:nvSpPr>
        <p:spPr>
          <a:xfrm>
            <a:off x="457200" y="1600200"/>
            <a:ext cx="5257800" cy="4525963"/>
          </a:xfrm>
        </p:spPr>
        <p:txBody>
          <a:bodyPr>
            <a:normAutofit/>
          </a:bodyPr>
          <a:lstStyle/>
          <a:p>
            <a:pPr marL="36576" indent="0">
              <a:buNone/>
            </a:pPr>
            <a:r>
              <a:rPr lang="en-US" sz="2400" b="1" dirty="0" smtClean="0">
                <a:solidFill>
                  <a:schemeClr val="accent6">
                    <a:lumMod val="50000"/>
                  </a:schemeClr>
                </a:solidFill>
                <a:latin typeface="+mn-lt"/>
              </a:rPr>
              <a:t>The Weakest Link</a:t>
            </a:r>
          </a:p>
          <a:p>
            <a:r>
              <a:rPr lang="en-US" sz="2200" dirty="0" smtClean="0">
                <a:solidFill>
                  <a:schemeClr val="accent6">
                    <a:lumMod val="50000"/>
                  </a:schemeClr>
                </a:solidFill>
                <a:latin typeface="+mn-lt"/>
              </a:rPr>
              <a:t>72% increase in healthcare attacks since 2013</a:t>
            </a:r>
            <a:endParaRPr lang="en-US" sz="2200" dirty="0">
              <a:solidFill>
                <a:schemeClr val="accent6">
                  <a:lumMod val="50000"/>
                </a:schemeClr>
              </a:solidFill>
              <a:latin typeface="+mn-lt"/>
            </a:endParaRPr>
          </a:p>
          <a:p>
            <a:r>
              <a:rPr lang="en-US" sz="2000" dirty="0" smtClean="0">
                <a:solidFill>
                  <a:schemeClr val="accent6">
                    <a:lumMod val="50000"/>
                  </a:schemeClr>
                </a:solidFill>
                <a:latin typeface="+mn-lt"/>
              </a:rPr>
              <a:t>Hackers exploit the fact that healthcare professionals are nurturers and caregivers by nature</a:t>
            </a:r>
            <a:endParaRPr lang="en-US" sz="2000" dirty="0">
              <a:solidFill>
                <a:schemeClr val="accent6">
                  <a:lumMod val="50000"/>
                </a:schemeClr>
              </a:solidFill>
              <a:latin typeface="+mn-lt"/>
            </a:endParaRPr>
          </a:p>
          <a:p>
            <a:r>
              <a:rPr lang="en-US" sz="2000" dirty="0" smtClean="0">
                <a:solidFill>
                  <a:schemeClr val="accent6">
                    <a:lumMod val="50000"/>
                  </a:schemeClr>
                </a:solidFill>
                <a:latin typeface="+mn-lt"/>
              </a:rPr>
              <a:t>Technology has grown faster than security measures</a:t>
            </a:r>
          </a:p>
          <a:p>
            <a:r>
              <a:rPr lang="en-US" dirty="0" smtClean="0">
                <a:solidFill>
                  <a:schemeClr val="accent6">
                    <a:lumMod val="50000"/>
                  </a:schemeClr>
                </a:solidFill>
              </a:rPr>
              <a:t>REMEMBER: Business Associates are responsible for 1/3 of all breaches! </a:t>
            </a:r>
            <a:endParaRPr lang="en-US" sz="2000" dirty="0" smtClean="0">
              <a:solidFill>
                <a:schemeClr val="accent6">
                  <a:lumMod val="50000"/>
                </a:schemeClr>
              </a:solidFill>
              <a:latin typeface="+mn-lt"/>
            </a:endParaRPr>
          </a:p>
        </p:txBody>
      </p:sp>
      <p:sp>
        <p:nvSpPr>
          <p:cNvPr id="4" name="Rectangle 3"/>
          <p:cNvSpPr/>
          <p:nvPr/>
        </p:nvSpPr>
        <p:spPr>
          <a:xfrm>
            <a:off x="5715000" y="1600200"/>
            <a:ext cx="3200400" cy="5029200"/>
          </a:xfrm>
          <a:prstGeom prst="rect">
            <a:avLst/>
          </a:prstGeom>
          <a:solidFill>
            <a:srgbClr val="4EC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p:cNvSpPr txBox="1">
            <a:spLocks/>
          </p:cNvSpPr>
          <p:nvPr/>
        </p:nvSpPr>
        <p:spPr>
          <a:xfrm>
            <a:off x="5867400" y="1851818"/>
            <a:ext cx="2895600" cy="4525963"/>
          </a:xfrm>
          <a:prstGeom prst="rect">
            <a:avLst/>
          </a:prstGeom>
        </p:spPr>
        <p:txBody>
          <a:bodyPr vert="horz">
            <a:normAutofit/>
          </a:bodyPr>
          <a:lstStyle>
            <a:lvl1pPr marL="420624" indent="-384048" algn="l" rtl="0" eaLnBrk="1" latinLnBrk="0" hangingPunct="1">
              <a:spcBef>
                <a:spcPct val="20000"/>
              </a:spcBef>
              <a:buClr>
                <a:schemeClr val="accent1"/>
              </a:buClr>
              <a:buSzPct val="80000"/>
              <a:buFont typeface="Wingdings 2"/>
              <a:buChar char=""/>
              <a:defRPr kumimoji="0" sz="2800" kern="1200">
                <a:solidFill>
                  <a:srgbClr val="00447C"/>
                </a:solidFill>
                <a:latin typeface="Calibri" pitchFamily="34" charset="0"/>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400" kern="1200">
                <a:solidFill>
                  <a:srgbClr val="00447C"/>
                </a:solidFill>
                <a:latin typeface="Calibri" pitchFamily="34" charset="0"/>
                <a:ea typeface="+mn-ea"/>
                <a:cs typeface="+mn-cs"/>
              </a:defRPr>
            </a:lvl2pPr>
            <a:lvl3pPr marL="1005840" indent="-256032" algn="l" rtl="0" eaLnBrk="1" latinLnBrk="0" hangingPunct="1">
              <a:spcBef>
                <a:spcPct val="20000"/>
              </a:spcBef>
              <a:buClr>
                <a:schemeClr val="accent2"/>
              </a:buClr>
              <a:buSzPct val="85000"/>
              <a:buFont typeface="Arial"/>
              <a:buChar char="○"/>
              <a:defRPr kumimoji="0" sz="2200" kern="1200">
                <a:solidFill>
                  <a:schemeClr val="tx2">
                    <a:lumMod val="75000"/>
                  </a:schemeClr>
                </a:solidFill>
                <a:latin typeface="Calibri" pitchFamily="34" charset="0"/>
                <a:ea typeface="+mn-ea"/>
                <a:cs typeface="+mn-cs"/>
              </a:defRPr>
            </a:lvl3pPr>
            <a:lvl4pPr marL="1280160" indent="-237744" algn="l" rtl="0" eaLnBrk="1" latinLnBrk="0" hangingPunct="1">
              <a:spcBef>
                <a:spcPct val="20000"/>
              </a:spcBef>
              <a:buClr>
                <a:srgbClr val="FFC000"/>
              </a:buClr>
              <a:buSzPct val="90000"/>
              <a:buFont typeface="Wingdings 2"/>
              <a:buChar char=""/>
              <a:defRPr kumimoji="0" sz="2000" kern="1200">
                <a:solidFill>
                  <a:srgbClr val="00447C"/>
                </a:solidFill>
                <a:latin typeface="Calibri" pitchFamily="34" charset="0"/>
                <a:ea typeface="+mn-ea"/>
                <a:cs typeface="+mn-cs"/>
              </a:defRPr>
            </a:lvl4pPr>
            <a:lvl5pPr marL="1490472" indent="-182880" algn="l" rtl="0" eaLnBrk="1" latinLnBrk="0" hangingPunct="1">
              <a:spcBef>
                <a:spcPct val="20000"/>
              </a:spcBef>
              <a:buClr>
                <a:srgbClr val="FFC000"/>
              </a:buClr>
              <a:buSzPct val="100000"/>
              <a:buFont typeface="Arial"/>
              <a:buChar char="-"/>
              <a:defRPr kumimoji="0" sz="2000" kern="1200">
                <a:solidFill>
                  <a:srgbClr val="00447C"/>
                </a:solidFill>
                <a:latin typeface="Calibri" pitchFamily="34" charset="0"/>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36576" indent="0" algn="ctr">
              <a:buNone/>
            </a:pPr>
            <a:r>
              <a:rPr lang="en-US" sz="2000" b="1" dirty="0" smtClean="0">
                <a:solidFill>
                  <a:schemeClr val="bg1"/>
                </a:solidFill>
                <a:latin typeface="+mn-lt"/>
              </a:rPr>
              <a:t>Health Information on the Black Market</a:t>
            </a:r>
          </a:p>
          <a:p>
            <a:endParaRPr lang="en-US" sz="1800" dirty="0" smtClean="0">
              <a:solidFill>
                <a:schemeClr val="bg1"/>
              </a:solidFill>
              <a:latin typeface="+mn-lt"/>
            </a:endParaRPr>
          </a:p>
          <a:p>
            <a:r>
              <a:rPr lang="en-US" sz="1800" dirty="0" smtClean="0">
                <a:solidFill>
                  <a:schemeClr val="bg1"/>
                </a:solidFill>
                <a:latin typeface="+mn-lt"/>
              </a:rPr>
              <a:t>Worth 10x more than credit card information </a:t>
            </a:r>
          </a:p>
          <a:p>
            <a:endParaRPr lang="en-US" sz="1800" dirty="0" smtClean="0">
              <a:solidFill>
                <a:schemeClr val="bg1"/>
              </a:solidFill>
              <a:latin typeface="+mn-lt"/>
            </a:endParaRPr>
          </a:p>
          <a:p>
            <a:r>
              <a:rPr lang="en-US" sz="1800" dirty="0" smtClean="0">
                <a:solidFill>
                  <a:schemeClr val="bg1"/>
                </a:solidFill>
                <a:latin typeface="+mn-lt"/>
              </a:rPr>
              <a:t>Average of $363 per healthcare record</a:t>
            </a:r>
            <a:endParaRPr lang="en-US" sz="1800" dirty="0">
              <a:solidFill>
                <a:schemeClr val="bg1"/>
              </a:solidFill>
              <a:latin typeface="+mn-lt"/>
            </a:endParaRPr>
          </a:p>
        </p:txBody>
      </p:sp>
      <p:cxnSp>
        <p:nvCxnSpPr>
          <p:cNvPr id="6" name="Straight Connector 5"/>
          <p:cNvCxnSpPr/>
          <p:nvPr/>
        </p:nvCxnSpPr>
        <p:spPr>
          <a:xfrm>
            <a:off x="457200" y="1219200"/>
            <a:ext cx="8085830" cy="0"/>
          </a:xfrm>
          <a:prstGeom prst="line">
            <a:avLst/>
          </a:prstGeom>
          <a:ln w="19050">
            <a:solidFill>
              <a:schemeClr val="tx2"/>
            </a:solidFill>
          </a:ln>
        </p:spPr>
        <p:style>
          <a:lnRef idx="1">
            <a:schemeClr val="accent2"/>
          </a:lnRef>
          <a:fillRef idx="0">
            <a:schemeClr val="accent2"/>
          </a:fillRef>
          <a:effectRef idx="0">
            <a:schemeClr val="accent2"/>
          </a:effectRef>
          <a:fontRef idx="minor">
            <a:schemeClr val="tx1"/>
          </a:fontRef>
        </p:style>
      </p:cxnSp>
      <p:cxnSp>
        <p:nvCxnSpPr>
          <p:cNvPr id="7" name="Straight Connector 6"/>
          <p:cNvCxnSpPr/>
          <p:nvPr/>
        </p:nvCxnSpPr>
        <p:spPr>
          <a:xfrm>
            <a:off x="5715000" y="2667000"/>
            <a:ext cx="3200400" cy="0"/>
          </a:xfrm>
          <a:prstGeom prst="line">
            <a:avLst/>
          </a:prstGeom>
          <a:ln w="19050">
            <a:solidFill>
              <a:schemeClr val="tx2"/>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67855049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Terms</a:t>
            </a:r>
            <a:endParaRPr lang="en-US" dirty="0"/>
          </a:p>
        </p:txBody>
      </p:sp>
      <p:sp>
        <p:nvSpPr>
          <p:cNvPr id="3" name="Content Placeholder 2"/>
          <p:cNvSpPr>
            <a:spLocks noGrp="1"/>
          </p:cNvSpPr>
          <p:nvPr>
            <p:ph idx="1"/>
          </p:nvPr>
        </p:nvSpPr>
        <p:spPr>
          <a:xfrm>
            <a:off x="498474" y="1219200"/>
            <a:ext cx="7556313" cy="4906963"/>
          </a:xfrm>
        </p:spPr>
        <p:txBody>
          <a:bodyPr>
            <a:normAutofit fontScale="62500" lnSpcReduction="20000"/>
          </a:bodyPr>
          <a:lstStyle/>
          <a:p>
            <a:r>
              <a:rPr lang="en-US" dirty="0"/>
              <a:t>Protected Health Information (PHI)</a:t>
            </a:r>
          </a:p>
          <a:p>
            <a:pPr lvl="1"/>
            <a:r>
              <a:rPr lang="en-US" dirty="0"/>
              <a:t>A set of 18 individually identifiable health information that could be used to identify a patient</a:t>
            </a:r>
          </a:p>
          <a:p>
            <a:r>
              <a:rPr lang="en-US" dirty="0"/>
              <a:t>Standard</a:t>
            </a:r>
          </a:p>
          <a:p>
            <a:pPr lvl="1"/>
            <a:r>
              <a:rPr lang="en-US" dirty="0"/>
              <a:t>These are the safeguards that HIPAA expects to be in place</a:t>
            </a:r>
          </a:p>
          <a:p>
            <a:r>
              <a:rPr lang="en-US" dirty="0"/>
              <a:t>Implementation Specification</a:t>
            </a:r>
          </a:p>
          <a:p>
            <a:pPr lvl="1"/>
            <a:r>
              <a:rPr lang="en-US" dirty="0"/>
              <a:t>These are the steps needed to achieve the requirements of a given standard</a:t>
            </a:r>
          </a:p>
          <a:p>
            <a:r>
              <a:rPr lang="en-US" dirty="0"/>
              <a:t>Required</a:t>
            </a:r>
          </a:p>
          <a:p>
            <a:pPr lvl="1"/>
            <a:r>
              <a:rPr lang="en-US" dirty="0"/>
              <a:t>All standards are required</a:t>
            </a:r>
          </a:p>
          <a:p>
            <a:pPr lvl="1"/>
            <a:r>
              <a:rPr lang="en-US" dirty="0"/>
              <a:t>Some implementation specifications are required, meaning you must implement those standards</a:t>
            </a:r>
          </a:p>
          <a:p>
            <a:r>
              <a:rPr lang="en-US" dirty="0"/>
              <a:t>Addressable</a:t>
            </a:r>
          </a:p>
          <a:p>
            <a:pPr lvl="1"/>
            <a:r>
              <a:rPr lang="en-US" dirty="0"/>
              <a:t>Addressable does not mean optional. You must perform an assessment to determine if the implementation specification is appropriate and reasonable for your </a:t>
            </a:r>
            <a:r>
              <a:rPr lang="en-US" dirty="0" smtClean="0"/>
              <a:t>organization</a:t>
            </a:r>
          </a:p>
          <a:p>
            <a:r>
              <a:rPr lang="en-US" dirty="0" smtClean="0"/>
              <a:t>Covered Entity</a:t>
            </a:r>
          </a:p>
          <a:p>
            <a:pPr lvl="1"/>
            <a:r>
              <a:rPr lang="en-US" dirty="0" smtClean="0"/>
              <a:t>Health plans, clearinghouses, and providers which electronically transmit or receive any protected health information </a:t>
            </a:r>
            <a:endParaRPr lang="en-US" dirty="0"/>
          </a:p>
          <a:p>
            <a:r>
              <a:rPr lang="en-US" dirty="0" smtClean="0"/>
              <a:t>Business Associate</a:t>
            </a:r>
          </a:p>
          <a:p>
            <a:pPr lvl="1"/>
            <a:r>
              <a:rPr lang="en-US" dirty="0" smtClean="0"/>
              <a:t>Any organization or person working in an association with or </a:t>
            </a:r>
            <a:r>
              <a:rPr lang="en-US" smtClean="0"/>
              <a:t>providing services </a:t>
            </a:r>
            <a:r>
              <a:rPr lang="en-US" dirty="0" smtClean="0"/>
              <a:t>to a covered entity who handles or discloses Protected </a:t>
            </a:r>
            <a:r>
              <a:rPr lang="en-US" smtClean="0"/>
              <a:t>Health Information or Personal Health Records</a:t>
            </a:r>
            <a:endParaRPr lang="en-US" dirty="0"/>
          </a:p>
        </p:txBody>
      </p:sp>
    </p:spTree>
    <p:extLst>
      <p:ext uri="{BB962C8B-B14F-4D97-AF65-F5344CB8AC3E}">
        <p14:creationId xmlns:p14="http://schemas.microsoft.com/office/powerpoint/2010/main" val="1251975923"/>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1302" y="2514600"/>
            <a:ext cx="7556313" cy="4144963"/>
          </a:xfrm>
        </p:spPr>
        <p:txBody>
          <a:bodyPr/>
          <a:lstStyle/>
          <a:p>
            <a:r>
              <a:rPr lang="en-US" dirty="0" smtClean="0"/>
              <a:t>Clean Desk Clear Screen policy</a:t>
            </a:r>
          </a:p>
          <a:p>
            <a:r>
              <a:rPr lang="en-US" dirty="0" smtClean="0"/>
              <a:t>Disposal of Paper</a:t>
            </a:r>
          </a:p>
          <a:p>
            <a:r>
              <a:rPr lang="en-US" dirty="0" smtClean="0"/>
              <a:t>Only print what is necessary</a:t>
            </a:r>
          </a:p>
          <a:p>
            <a:r>
              <a:rPr lang="en-US" dirty="0" smtClean="0"/>
              <a:t>Secure storage of paper records</a:t>
            </a:r>
            <a:endParaRPr lang="en-US" dirty="0"/>
          </a:p>
        </p:txBody>
      </p:sp>
      <p:sp>
        <p:nvSpPr>
          <p:cNvPr id="4" name="Rectangle 3"/>
          <p:cNvSpPr/>
          <p:nvPr/>
        </p:nvSpPr>
        <p:spPr>
          <a:xfrm>
            <a:off x="-13448" y="0"/>
            <a:ext cx="9157447" cy="1295400"/>
          </a:xfrm>
          <a:prstGeom prst="rect">
            <a:avLst/>
          </a:prstGeom>
          <a:solidFill>
            <a:srgbClr val="4EC1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491302" y="304800"/>
            <a:ext cx="5916021" cy="646331"/>
          </a:xfrm>
          <a:prstGeom prst="rect">
            <a:avLst/>
          </a:prstGeom>
          <a:noFill/>
        </p:spPr>
        <p:txBody>
          <a:bodyPr wrap="square" rtlCol="0">
            <a:spAutoFit/>
          </a:bodyPr>
          <a:lstStyle/>
          <a:p>
            <a:r>
              <a:rPr lang="en-US" sz="3600" dirty="0" smtClean="0">
                <a:solidFill>
                  <a:schemeClr val="bg1"/>
                </a:solidFill>
              </a:rPr>
              <a:t>Paper Records</a:t>
            </a:r>
            <a:endParaRPr lang="en-US" sz="3600" dirty="0">
              <a:solidFill>
                <a:schemeClr val="bg1"/>
              </a:solidFill>
            </a:endParaRPr>
          </a:p>
        </p:txBody>
      </p:sp>
    </p:spTree>
    <p:extLst>
      <p:ext uri="{BB962C8B-B14F-4D97-AF65-F5344CB8AC3E}">
        <p14:creationId xmlns:p14="http://schemas.microsoft.com/office/powerpoint/2010/main" val="2098866783"/>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Access of electronic records</a:t>
            </a:r>
          </a:p>
          <a:p>
            <a:r>
              <a:rPr lang="en-US" dirty="0" smtClean="0"/>
              <a:t>User ID and Password Management</a:t>
            </a:r>
          </a:p>
          <a:p>
            <a:r>
              <a:rPr lang="en-US" dirty="0" smtClean="0"/>
              <a:t>Altering electronic records</a:t>
            </a:r>
          </a:p>
          <a:p>
            <a:r>
              <a:rPr lang="en-US" dirty="0" smtClean="0"/>
              <a:t>Disposal of records</a:t>
            </a:r>
          </a:p>
          <a:p>
            <a:r>
              <a:rPr lang="en-US" dirty="0" smtClean="0"/>
              <a:t>Audit logs</a:t>
            </a:r>
            <a:endParaRPr lang="en-US" dirty="0"/>
          </a:p>
        </p:txBody>
      </p:sp>
      <p:sp>
        <p:nvSpPr>
          <p:cNvPr id="4" name="Rectangle 3"/>
          <p:cNvSpPr/>
          <p:nvPr/>
        </p:nvSpPr>
        <p:spPr>
          <a:xfrm>
            <a:off x="-13448" y="0"/>
            <a:ext cx="9157447" cy="1295400"/>
          </a:xfrm>
          <a:prstGeom prst="rect">
            <a:avLst/>
          </a:prstGeom>
          <a:solidFill>
            <a:srgbClr val="79339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491302" y="304800"/>
            <a:ext cx="5916021" cy="646331"/>
          </a:xfrm>
          <a:prstGeom prst="rect">
            <a:avLst/>
          </a:prstGeom>
          <a:noFill/>
        </p:spPr>
        <p:txBody>
          <a:bodyPr wrap="square" rtlCol="0">
            <a:spAutoFit/>
          </a:bodyPr>
          <a:lstStyle/>
          <a:p>
            <a:r>
              <a:rPr lang="en-US" sz="3600" dirty="0" smtClean="0">
                <a:solidFill>
                  <a:schemeClr val="bg1"/>
                </a:solidFill>
              </a:rPr>
              <a:t>Electronic Records</a:t>
            </a:r>
            <a:endParaRPr lang="en-US" sz="3600" dirty="0">
              <a:solidFill>
                <a:schemeClr val="bg1"/>
              </a:solidFill>
            </a:endParaRPr>
          </a:p>
        </p:txBody>
      </p:sp>
    </p:spTree>
    <p:extLst>
      <p:ext uri="{BB962C8B-B14F-4D97-AF65-F5344CB8AC3E}">
        <p14:creationId xmlns:p14="http://schemas.microsoft.com/office/powerpoint/2010/main" val="626137798"/>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Full Disk Encryption</a:t>
            </a:r>
          </a:p>
          <a:p>
            <a:r>
              <a:rPr lang="en-US" dirty="0" smtClean="0"/>
              <a:t>File level encryption</a:t>
            </a:r>
          </a:p>
          <a:p>
            <a:r>
              <a:rPr lang="en-US" dirty="0" smtClean="0"/>
              <a:t>Laptop security and encryption</a:t>
            </a:r>
          </a:p>
          <a:p>
            <a:r>
              <a:rPr lang="en-US" dirty="0" smtClean="0"/>
              <a:t>Encryption and mobile devices</a:t>
            </a:r>
            <a:endParaRPr lang="en-US" dirty="0"/>
          </a:p>
        </p:txBody>
      </p:sp>
      <p:sp>
        <p:nvSpPr>
          <p:cNvPr id="4" name="Rectangle 3"/>
          <p:cNvSpPr/>
          <p:nvPr/>
        </p:nvSpPr>
        <p:spPr>
          <a:xfrm>
            <a:off x="-13448" y="0"/>
            <a:ext cx="9157447" cy="1295400"/>
          </a:xfrm>
          <a:prstGeom prst="rect">
            <a:avLst/>
          </a:prstGeom>
          <a:solidFill>
            <a:srgbClr val="4EC1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491302" y="304800"/>
            <a:ext cx="5916021" cy="646331"/>
          </a:xfrm>
          <a:prstGeom prst="rect">
            <a:avLst/>
          </a:prstGeom>
          <a:noFill/>
        </p:spPr>
        <p:txBody>
          <a:bodyPr wrap="square" rtlCol="0">
            <a:spAutoFit/>
          </a:bodyPr>
          <a:lstStyle/>
          <a:p>
            <a:r>
              <a:rPr lang="en-US" sz="3600" dirty="0" smtClean="0">
                <a:solidFill>
                  <a:schemeClr val="bg1"/>
                </a:solidFill>
              </a:rPr>
              <a:t>Encryption</a:t>
            </a:r>
            <a:endParaRPr lang="en-US" sz="3600" dirty="0">
              <a:solidFill>
                <a:schemeClr val="bg1"/>
              </a:solidFill>
            </a:endParaRPr>
          </a:p>
        </p:txBody>
      </p:sp>
    </p:spTree>
    <p:extLst>
      <p:ext uri="{BB962C8B-B14F-4D97-AF65-F5344CB8AC3E}">
        <p14:creationId xmlns:p14="http://schemas.microsoft.com/office/powerpoint/2010/main" val="970185389"/>
      </p:ext>
    </p:extLst>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Automatic logoff</a:t>
            </a:r>
          </a:p>
          <a:p>
            <a:r>
              <a:rPr lang="en-US" dirty="0" smtClean="0"/>
              <a:t>Bring your own device policy</a:t>
            </a:r>
          </a:p>
          <a:p>
            <a:r>
              <a:rPr lang="en-US" dirty="0" smtClean="0"/>
              <a:t>Facility security </a:t>
            </a:r>
          </a:p>
          <a:p>
            <a:endParaRPr lang="en-US" dirty="0"/>
          </a:p>
        </p:txBody>
      </p:sp>
      <p:sp>
        <p:nvSpPr>
          <p:cNvPr id="4" name="Rectangle 3"/>
          <p:cNvSpPr/>
          <p:nvPr/>
        </p:nvSpPr>
        <p:spPr>
          <a:xfrm>
            <a:off x="-13448" y="0"/>
            <a:ext cx="9157447" cy="1295400"/>
          </a:xfrm>
          <a:prstGeom prst="rect">
            <a:avLst/>
          </a:prstGeom>
          <a:solidFill>
            <a:srgbClr val="79339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491302" y="304800"/>
            <a:ext cx="5916021" cy="646331"/>
          </a:xfrm>
          <a:prstGeom prst="rect">
            <a:avLst/>
          </a:prstGeom>
          <a:noFill/>
        </p:spPr>
        <p:txBody>
          <a:bodyPr wrap="square" rtlCol="0">
            <a:spAutoFit/>
          </a:bodyPr>
          <a:lstStyle/>
          <a:p>
            <a:r>
              <a:rPr lang="en-US" sz="3600" dirty="0" smtClean="0">
                <a:solidFill>
                  <a:schemeClr val="bg1"/>
                </a:solidFill>
              </a:rPr>
              <a:t>Workflow Safeguards</a:t>
            </a:r>
            <a:endParaRPr lang="en-US" sz="3600" dirty="0">
              <a:solidFill>
                <a:schemeClr val="bg1"/>
              </a:solidFill>
            </a:endParaRPr>
          </a:p>
        </p:txBody>
      </p:sp>
    </p:spTree>
    <p:extLst>
      <p:ext uri="{BB962C8B-B14F-4D97-AF65-F5344CB8AC3E}">
        <p14:creationId xmlns:p14="http://schemas.microsoft.com/office/powerpoint/2010/main" val="497802696"/>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484094"/>
            <a:ext cx="6934200" cy="4164106"/>
          </a:xfrm>
          <a:prstGeom prst="rect">
            <a:avLst/>
          </a:prstGeom>
          <a:gradFill>
            <a:gsLst>
              <a:gs pos="38000">
                <a:srgbClr val="793391"/>
              </a:gs>
              <a:gs pos="100000">
                <a:srgbClr val="4EC1DA"/>
              </a:gs>
            </a:gsLst>
            <a:lin ang="5400000" scaled="1"/>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0" y="6096000"/>
            <a:ext cx="9144000" cy="0"/>
          </a:xfrm>
          <a:prstGeom prst="line">
            <a:avLst/>
          </a:prstGeom>
          <a:ln>
            <a:solidFill>
              <a:srgbClr val="79339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0" y="6019800"/>
            <a:ext cx="9144000" cy="0"/>
          </a:xfrm>
          <a:prstGeom prst="line">
            <a:avLst/>
          </a:prstGeom>
          <a:ln>
            <a:solidFill>
              <a:srgbClr val="4EC1DA"/>
            </a:solidFill>
          </a:ln>
          <a:effectLst/>
        </p:spPr>
        <p:style>
          <a:lnRef idx="2">
            <a:schemeClr val="accent1"/>
          </a:lnRef>
          <a:fillRef idx="0">
            <a:schemeClr val="accent1"/>
          </a:fillRef>
          <a:effectRef idx="1">
            <a:schemeClr val="accent1"/>
          </a:effectRef>
          <a:fontRef idx="minor">
            <a:schemeClr val="tx1"/>
          </a:fontRef>
        </p:style>
      </p:cxnSp>
      <p:sp>
        <p:nvSpPr>
          <p:cNvPr id="6" name="Title 1"/>
          <p:cNvSpPr txBox="1">
            <a:spLocks/>
          </p:cNvSpPr>
          <p:nvPr/>
        </p:nvSpPr>
        <p:spPr>
          <a:xfrm>
            <a:off x="762000" y="1752600"/>
            <a:ext cx="7556313" cy="1116106"/>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0" kern="1200">
                <a:solidFill>
                  <a:schemeClr val="accent1"/>
                </a:solidFill>
                <a:latin typeface="+mj-lt"/>
                <a:ea typeface="+mj-ea"/>
                <a:cs typeface="+mj-cs"/>
              </a:defRPr>
            </a:lvl1pPr>
          </a:lstStyle>
          <a:p>
            <a:endParaRPr lang="en-US" dirty="0"/>
          </a:p>
        </p:txBody>
      </p:sp>
      <p:sp>
        <p:nvSpPr>
          <p:cNvPr id="4" name="Title 3"/>
          <p:cNvSpPr>
            <a:spLocks noGrp="1"/>
          </p:cNvSpPr>
          <p:nvPr>
            <p:ph type="title"/>
          </p:nvPr>
        </p:nvSpPr>
        <p:spPr>
          <a:xfrm>
            <a:off x="609600" y="1752600"/>
            <a:ext cx="6477000" cy="2600099"/>
          </a:xfrm>
        </p:spPr>
        <p:txBody>
          <a:bodyPr/>
          <a:lstStyle/>
          <a:p>
            <a:r>
              <a:rPr lang="en-US" dirty="0" smtClean="0">
                <a:solidFill>
                  <a:schemeClr val="bg1"/>
                </a:solidFill>
              </a:rPr>
              <a:t>HIPAA Compliance </a:t>
            </a:r>
            <a:r>
              <a:rPr lang="mr-IN" dirty="0" smtClean="0">
                <a:solidFill>
                  <a:schemeClr val="bg1"/>
                </a:solidFill>
              </a:rPr>
              <a:t>–</a:t>
            </a:r>
            <a:r>
              <a:rPr lang="en-US" dirty="0" smtClean="0">
                <a:solidFill>
                  <a:schemeClr val="bg1"/>
                </a:solidFill>
              </a:rPr>
              <a:t> </a:t>
            </a:r>
            <a:br>
              <a:rPr lang="en-US" dirty="0" smtClean="0">
                <a:solidFill>
                  <a:schemeClr val="bg1"/>
                </a:solidFill>
              </a:rPr>
            </a:br>
            <a:r>
              <a:rPr lang="en-US" dirty="0" smtClean="0">
                <a:solidFill>
                  <a:schemeClr val="bg1"/>
                </a:solidFill>
              </a:rPr>
              <a:t>a changing environment</a:t>
            </a:r>
            <a:endParaRPr lang="en-US" dirty="0">
              <a:solidFill>
                <a:schemeClr val="bg1"/>
              </a:solidFill>
            </a:endParaRPr>
          </a:p>
        </p:txBody>
      </p:sp>
    </p:spTree>
    <p:extLst>
      <p:ext uri="{BB962C8B-B14F-4D97-AF65-F5344CB8AC3E}">
        <p14:creationId xmlns:p14="http://schemas.microsoft.com/office/powerpoint/2010/main" val="1257009838"/>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152399"/>
            <a:ext cx="8493126" cy="4156543"/>
          </a:xfrm>
          <a:prstGeom prst="rect">
            <a:avLst/>
          </a:prstGeom>
          <a:solidFill>
            <a:srgbClr val="79339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solidFill>
                  <a:schemeClr val="bg1"/>
                </a:solidFill>
              </a:rPr>
              <a:t>Proactive vs Reactive Regulatory Environment</a:t>
            </a:r>
            <a:endParaRPr lang="en-US" sz="2400" dirty="0">
              <a:solidFill>
                <a:schemeClr val="bg1"/>
              </a:solidFill>
            </a:endParaRPr>
          </a:p>
        </p:txBody>
      </p:sp>
      <p:cxnSp>
        <p:nvCxnSpPr>
          <p:cNvPr id="7" name="Straight Connector 6"/>
          <p:cNvCxnSpPr/>
          <p:nvPr/>
        </p:nvCxnSpPr>
        <p:spPr>
          <a:xfrm>
            <a:off x="0" y="6096000"/>
            <a:ext cx="9144000" cy="0"/>
          </a:xfrm>
          <a:prstGeom prst="line">
            <a:avLst/>
          </a:prstGeom>
          <a:ln>
            <a:solidFill>
              <a:srgbClr val="79339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0" y="6019800"/>
            <a:ext cx="9144000" cy="0"/>
          </a:xfrm>
          <a:prstGeom prst="line">
            <a:avLst/>
          </a:prstGeom>
          <a:ln>
            <a:solidFill>
              <a:srgbClr val="4EC1DA"/>
            </a:solidFill>
          </a:ln>
          <a:effectLst/>
        </p:spPr>
        <p:style>
          <a:lnRef idx="2">
            <a:schemeClr val="accent1"/>
          </a:lnRef>
          <a:fillRef idx="0">
            <a:schemeClr val="accent1"/>
          </a:fillRef>
          <a:effectRef idx="1">
            <a:schemeClr val="accent1"/>
          </a:effectRef>
          <a:fontRef idx="minor">
            <a:schemeClr val="tx1"/>
          </a:fontRef>
        </p:style>
      </p:cxnSp>
      <p:sp>
        <p:nvSpPr>
          <p:cNvPr id="5" name="Rectangle 4"/>
          <p:cNvSpPr/>
          <p:nvPr/>
        </p:nvSpPr>
        <p:spPr>
          <a:xfrm>
            <a:off x="514523" y="2286000"/>
            <a:ext cx="6495877" cy="3206190"/>
          </a:xfrm>
          <a:prstGeom prst="rect">
            <a:avLst/>
          </a:prstGeom>
          <a:solidFill>
            <a:srgbClr val="4EC1D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536126" y="2438400"/>
            <a:ext cx="6495877" cy="3970318"/>
          </a:xfrm>
          <a:prstGeom prst="rect">
            <a:avLst/>
          </a:prstGeom>
          <a:noFill/>
        </p:spPr>
        <p:txBody>
          <a:bodyPr wrap="square" rtlCol="0">
            <a:spAutoFit/>
          </a:bodyPr>
          <a:lstStyle/>
          <a:p>
            <a:pPr marL="742950" lvl="1" indent="-285750">
              <a:buFont typeface="Wingdings" panose="05000000000000000000" pitchFamily="2" charset="2"/>
              <a:buChar char="§"/>
            </a:pPr>
            <a:r>
              <a:rPr lang="en-US" dirty="0" smtClean="0">
                <a:solidFill>
                  <a:schemeClr val="bg1"/>
                </a:solidFill>
              </a:rPr>
              <a:t>Office for Civil Rights (OCR) is conducting audits</a:t>
            </a:r>
          </a:p>
          <a:p>
            <a:pPr marL="742950" lvl="1" indent="-285750">
              <a:buFont typeface="Wingdings" panose="05000000000000000000" pitchFamily="2" charset="2"/>
              <a:buChar char="§"/>
            </a:pPr>
            <a:endParaRPr lang="en-US" dirty="0">
              <a:solidFill>
                <a:schemeClr val="bg1"/>
              </a:solidFill>
            </a:endParaRPr>
          </a:p>
          <a:p>
            <a:pPr marL="742950" lvl="1" indent="-285750">
              <a:buFont typeface="Wingdings" panose="05000000000000000000" pitchFamily="2" charset="2"/>
              <a:buChar char="§"/>
            </a:pPr>
            <a:r>
              <a:rPr lang="en-US" dirty="0" smtClean="0">
                <a:solidFill>
                  <a:schemeClr val="bg1"/>
                </a:solidFill>
              </a:rPr>
              <a:t>2016 audits of Covered Entities</a:t>
            </a:r>
          </a:p>
          <a:p>
            <a:pPr marL="742950" lvl="1" indent="-285750">
              <a:buFont typeface="Wingdings" panose="05000000000000000000" pitchFamily="2" charset="2"/>
              <a:buChar char="§"/>
            </a:pPr>
            <a:endParaRPr lang="en-US" dirty="0">
              <a:solidFill>
                <a:schemeClr val="bg1"/>
              </a:solidFill>
            </a:endParaRPr>
          </a:p>
          <a:p>
            <a:pPr marL="742950" lvl="1" indent="-285750">
              <a:buFont typeface="Wingdings" panose="05000000000000000000" pitchFamily="2" charset="2"/>
              <a:buChar char="§"/>
            </a:pPr>
            <a:r>
              <a:rPr lang="en-US" dirty="0" smtClean="0">
                <a:solidFill>
                  <a:schemeClr val="bg1"/>
                </a:solidFill>
              </a:rPr>
              <a:t>2017 audits of Business Associates </a:t>
            </a:r>
          </a:p>
          <a:p>
            <a:pPr marL="742950" lvl="1" indent="-285750">
              <a:buFont typeface="Wingdings" panose="05000000000000000000" pitchFamily="2" charset="2"/>
              <a:buChar char="§"/>
            </a:pPr>
            <a:endParaRPr lang="en-US" dirty="0">
              <a:solidFill>
                <a:schemeClr val="bg1"/>
              </a:solidFill>
            </a:endParaRPr>
          </a:p>
          <a:p>
            <a:pPr marL="742950" lvl="1" indent="-285750">
              <a:buFont typeface="Wingdings" panose="05000000000000000000" pitchFamily="2" charset="2"/>
              <a:buChar char="§"/>
            </a:pPr>
            <a:r>
              <a:rPr lang="en-US" dirty="0" smtClean="0">
                <a:solidFill>
                  <a:schemeClr val="bg1"/>
                </a:solidFill>
              </a:rPr>
              <a:t>If chosen for an audit, you have 10 days to respond </a:t>
            </a:r>
            <a:r>
              <a:rPr lang="mr-IN" dirty="0" smtClean="0">
                <a:solidFill>
                  <a:schemeClr val="bg1"/>
                </a:solidFill>
              </a:rPr>
              <a:t>–</a:t>
            </a:r>
            <a:r>
              <a:rPr lang="en-US" dirty="0" smtClean="0">
                <a:solidFill>
                  <a:schemeClr val="bg1"/>
                </a:solidFill>
              </a:rPr>
              <a:t> don’t delay! </a:t>
            </a:r>
          </a:p>
          <a:p>
            <a:pPr marL="742950" lvl="1" indent="-285750">
              <a:buFont typeface="Wingdings" panose="05000000000000000000" pitchFamily="2" charset="2"/>
              <a:buChar char="§"/>
            </a:pPr>
            <a:endParaRPr lang="en-US" dirty="0" smtClean="0">
              <a:solidFill>
                <a:schemeClr val="bg1"/>
              </a:solidFill>
            </a:endParaRPr>
          </a:p>
          <a:p>
            <a:pPr marL="742950" lvl="1" indent="-285750">
              <a:buFont typeface="Wingdings" panose="05000000000000000000" pitchFamily="2" charset="2"/>
              <a:buChar char="§"/>
            </a:pPr>
            <a:r>
              <a:rPr lang="en-US" dirty="0" smtClean="0">
                <a:solidFill>
                  <a:schemeClr val="bg1"/>
                </a:solidFill>
              </a:rPr>
              <a:t>Never submit more than what is requested to an auditor</a:t>
            </a:r>
            <a:endParaRPr lang="en-US" dirty="0">
              <a:solidFill>
                <a:schemeClr val="bg1"/>
              </a:solidFill>
            </a:endParaRPr>
          </a:p>
          <a:p>
            <a:pPr marL="742950" lvl="1" indent="-285750">
              <a:buFont typeface="Wingdings" panose="05000000000000000000" pitchFamily="2" charset="2"/>
              <a:buChar char="§"/>
            </a:pPr>
            <a:endParaRPr lang="en-US" dirty="0" smtClean="0">
              <a:solidFill>
                <a:schemeClr val="bg1"/>
              </a:solidFill>
            </a:endParaRPr>
          </a:p>
          <a:p>
            <a:pPr marL="742950" lvl="1" indent="-285750">
              <a:buFont typeface="Wingdings" panose="05000000000000000000" pitchFamily="2" charset="2"/>
              <a:buChar char="§"/>
            </a:pPr>
            <a:endParaRPr lang="en-US" dirty="0">
              <a:solidFill>
                <a:schemeClr val="bg1"/>
              </a:solidFill>
            </a:endParaRPr>
          </a:p>
          <a:p>
            <a:pPr marL="742950" lvl="1" indent="-285750">
              <a:buFont typeface="Wingdings" panose="05000000000000000000" pitchFamily="2" charset="2"/>
              <a:buChar char="§"/>
            </a:pPr>
            <a:endParaRPr lang="en-US" dirty="0">
              <a:solidFill>
                <a:schemeClr val="bg1"/>
              </a:solidFill>
            </a:endParaRPr>
          </a:p>
        </p:txBody>
      </p:sp>
    </p:spTree>
    <p:extLst>
      <p:ext uri="{BB962C8B-B14F-4D97-AF65-F5344CB8AC3E}">
        <p14:creationId xmlns:p14="http://schemas.microsoft.com/office/powerpoint/2010/main" val="654915945"/>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Callout 2"/>
          <p:cNvSpPr/>
          <p:nvPr/>
        </p:nvSpPr>
        <p:spPr>
          <a:xfrm>
            <a:off x="5772521" y="530338"/>
            <a:ext cx="2527300" cy="2565400"/>
          </a:xfrm>
          <a:prstGeom prst="wedgeEllipseCallout">
            <a:avLst>
              <a:gd name="adj1" fmla="val -29376"/>
              <a:gd name="adj2" fmla="val 75371"/>
            </a:avLst>
          </a:prstGeom>
          <a:gradFill>
            <a:gsLst>
              <a:gs pos="0">
                <a:srgbClr val="1369AA"/>
              </a:gs>
              <a:gs pos="100000">
                <a:srgbClr val="793391"/>
              </a:gs>
            </a:gsLst>
          </a:gradFill>
          <a:ln>
            <a:solidFill>
              <a:srgbClr val="4EA64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ounded Rectangular Callout 3"/>
          <p:cNvSpPr/>
          <p:nvPr/>
        </p:nvSpPr>
        <p:spPr>
          <a:xfrm>
            <a:off x="2131283" y="1963047"/>
            <a:ext cx="2743200" cy="2336800"/>
          </a:xfrm>
          <a:prstGeom prst="wedgeRoundRectCallout">
            <a:avLst>
              <a:gd name="adj1" fmla="val 1389"/>
              <a:gd name="adj2" fmla="val 83696"/>
              <a:gd name="adj3" fmla="val 16667"/>
            </a:avLst>
          </a:prstGeom>
          <a:gradFill>
            <a:gsLst>
              <a:gs pos="0">
                <a:srgbClr val="793391"/>
              </a:gs>
              <a:gs pos="100000">
                <a:srgbClr val="1369AA"/>
              </a:gs>
            </a:gsLst>
          </a:gradFill>
          <a:ln>
            <a:solidFill>
              <a:srgbClr val="4EA64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ular Callout 4"/>
          <p:cNvSpPr/>
          <p:nvPr/>
        </p:nvSpPr>
        <p:spPr>
          <a:xfrm>
            <a:off x="600933" y="1288303"/>
            <a:ext cx="2514600" cy="1690594"/>
          </a:xfrm>
          <a:prstGeom prst="wedgeRectCallout">
            <a:avLst>
              <a:gd name="adj1" fmla="val -126"/>
              <a:gd name="adj2" fmla="val 110578"/>
            </a:avLst>
          </a:prstGeom>
          <a:gradFill>
            <a:gsLst>
              <a:gs pos="0">
                <a:srgbClr val="4EC1DA"/>
              </a:gs>
              <a:gs pos="100000">
                <a:srgbClr val="793391"/>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Cloud Callout 5"/>
          <p:cNvSpPr/>
          <p:nvPr/>
        </p:nvSpPr>
        <p:spPr>
          <a:xfrm>
            <a:off x="3885042" y="1416710"/>
            <a:ext cx="2362200" cy="2590800"/>
          </a:xfrm>
          <a:prstGeom prst="cloudCallout">
            <a:avLst>
              <a:gd name="adj1" fmla="val 7662"/>
              <a:gd name="adj2" fmla="val 83578"/>
            </a:avLst>
          </a:prstGeom>
          <a:gradFill>
            <a:gsLst>
              <a:gs pos="0">
                <a:srgbClr val="793391"/>
              </a:gs>
              <a:gs pos="100000">
                <a:srgbClr val="4EC1DA"/>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p:cNvSpPr txBox="1">
            <a:spLocks/>
          </p:cNvSpPr>
          <p:nvPr/>
        </p:nvSpPr>
        <p:spPr>
          <a:xfrm>
            <a:off x="568025" y="2912845"/>
            <a:ext cx="7556313" cy="1116106"/>
          </a:xfrm>
          <a:prstGeom prst="rect">
            <a:avLst/>
          </a:prstGeom>
        </p:spPr>
        <p:txBody>
          <a:bodyPr/>
          <a:lstStyle>
            <a:lvl1pPr algn="l" defTabSz="914400" rtl="0" eaLnBrk="1" latinLnBrk="0" hangingPunct="1">
              <a:spcBef>
                <a:spcPct val="0"/>
              </a:spcBef>
              <a:buNone/>
              <a:defRPr sz="3600" b="0" kern="1200">
                <a:solidFill>
                  <a:schemeClr val="accent1"/>
                </a:solidFill>
                <a:latin typeface="+mj-lt"/>
                <a:ea typeface="+mj-ea"/>
                <a:cs typeface="+mj-cs"/>
              </a:defRPr>
            </a:lvl1pPr>
          </a:lstStyle>
          <a:p>
            <a:pPr algn="ctr"/>
            <a:r>
              <a:rPr lang="en-US" b="1" smtClean="0">
                <a:solidFill>
                  <a:srgbClr val="FFFDF7"/>
                </a:solidFill>
              </a:rPr>
              <a:t>Questions?</a:t>
            </a:r>
            <a:endParaRPr lang="en-US" b="1" dirty="0">
              <a:solidFill>
                <a:srgbClr val="FFFDF7"/>
              </a:solidFill>
            </a:endParaRPr>
          </a:p>
        </p:txBody>
      </p:sp>
      <p:sp>
        <p:nvSpPr>
          <p:cNvPr id="9" name="TextBox 8"/>
          <p:cNvSpPr txBox="1"/>
          <p:nvPr/>
        </p:nvSpPr>
        <p:spPr>
          <a:xfrm>
            <a:off x="649416" y="3561166"/>
            <a:ext cx="786821" cy="1569660"/>
          </a:xfrm>
          <a:prstGeom prst="rect">
            <a:avLst/>
          </a:prstGeom>
          <a:solidFill>
            <a:schemeClr val="bg1"/>
          </a:solidFill>
        </p:spPr>
        <p:txBody>
          <a:bodyPr wrap="square" rtlCol="0">
            <a:spAutoFit/>
          </a:bodyPr>
          <a:lstStyle/>
          <a:p>
            <a:r>
              <a:rPr lang="en-US" sz="9600" b="1" dirty="0" smtClean="0">
                <a:solidFill>
                  <a:srgbClr val="793391"/>
                </a:solidFill>
                <a:latin typeface="Chalkboard SE" charset="0"/>
                <a:ea typeface="Chalkboard SE" charset="0"/>
                <a:cs typeface="Chalkboard SE" charset="0"/>
              </a:rPr>
              <a:t>?</a:t>
            </a:r>
            <a:endParaRPr lang="en-US" sz="9600" b="1" dirty="0">
              <a:solidFill>
                <a:srgbClr val="793391"/>
              </a:solidFill>
              <a:latin typeface="Chalkboard SE" charset="0"/>
              <a:ea typeface="Chalkboard SE" charset="0"/>
              <a:cs typeface="Chalkboard SE" charset="0"/>
            </a:endParaRPr>
          </a:p>
        </p:txBody>
      </p:sp>
      <p:sp>
        <p:nvSpPr>
          <p:cNvPr id="10" name="TextBox 9"/>
          <p:cNvSpPr txBox="1"/>
          <p:nvPr/>
        </p:nvSpPr>
        <p:spPr>
          <a:xfrm>
            <a:off x="1326571" y="4122483"/>
            <a:ext cx="786821" cy="1569660"/>
          </a:xfrm>
          <a:prstGeom prst="rect">
            <a:avLst/>
          </a:prstGeom>
          <a:noFill/>
        </p:spPr>
        <p:txBody>
          <a:bodyPr wrap="square" rtlCol="0">
            <a:spAutoFit/>
          </a:bodyPr>
          <a:lstStyle/>
          <a:p>
            <a:r>
              <a:rPr lang="en-US" sz="9600" b="1" dirty="0" smtClean="0">
                <a:solidFill>
                  <a:srgbClr val="4EC1DA"/>
                </a:solidFill>
                <a:latin typeface="Chalkboard SE" charset="0"/>
                <a:ea typeface="Chalkboard SE" charset="0"/>
                <a:cs typeface="Chalkboard SE" charset="0"/>
              </a:rPr>
              <a:t>?</a:t>
            </a:r>
            <a:endParaRPr lang="en-US" sz="9600" b="1" dirty="0">
              <a:solidFill>
                <a:srgbClr val="4EC1DA"/>
              </a:solidFill>
              <a:latin typeface="Chalkboard SE" charset="0"/>
              <a:ea typeface="Chalkboard SE" charset="0"/>
              <a:cs typeface="Chalkboard SE" charset="0"/>
            </a:endParaRPr>
          </a:p>
        </p:txBody>
      </p:sp>
      <p:sp>
        <p:nvSpPr>
          <p:cNvPr id="11" name="TextBox 10"/>
          <p:cNvSpPr txBox="1"/>
          <p:nvPr/>
        </p:nvSpPr>
        <p:spPr>
          <a:xfrm>
            <a:off x="2431557" y="4488722"/>
            <a:ext cx="786821" cy="1569660"/>
          </a:xfrm>
          <a:prstGeom prst="rect">
            <a:avLst/>
          </a:prstGeom>
          <a:noFill/>
        </p:spPr>
        <p:txBody>
          <a:bodyPr wrap="square" rtlCol="0">
            <a:spAutoFit/>
          </a:bodyPr>
          <a:lstStyle/>
          <a:p>
            <a:r>
              <a:rPr lang="en-US" sz="9600" b="1" smtClean="0">
                <a:solidFill>
                  <a:srgbClr val="793391"/>
                </a:solidFill>
                <a:latin typeface="Chalkboard SE" charset="0"/>
                <a:ea typeface="Chalkboard SE" charset="0"/>
                <a:cs typeface="Chalkboard SE" charset="0"/>
              </a:rPr>
              <a:t>?</a:t>
            </a:r>
            <a:endParaRPr lang="en-US" sz="9600" b="1">
              <a:solidFill>
                <a:srgbClr val="793391"/>
              </a:solidFill>
              <a:latin typeface="Chalkboard SE" charset="0"/>
              <a:ea typeface="Chalkboard SE" charset="0"/>
              <a:cs typeface="Chalkboard SE" charset="0"/>
            </a:endParaRPr>
          </a:p>
        </p:txBody>
      </p:sp>
      <p:sp>
        <p:nvSpPr>
          <p:cNvPr id="12" name="TextBox 11"/>
          <p:cNvSpPr txBox="1"/>
          <p:nvPr/>
        </p:nvSpPr>
        <p:spPr>
          <a:xfrm>
            <a:off x="3359439" y="4919192"/>
            <a:ext cx="786821" cy="1569660"/>
          </a:xfrm>
          <a:prstGeom prst="rect">
            <a:avLst/>
          </a:prstGeom>
          <a:noFill/>
        </p:spPr>
        <p:txBody>
          <a:bodyPr wrap="square" rtlCol="0">
            <a:spAutoFit/>
          </a:bodyPr>
          <a:lstStyle/>
          <a:p>
            <a:r>
              <a:rPr lang="en-US" sz="9600" b="1" smtClean="0">
                <a:solidFill>
                  <a:srgbClr val="4EC1DA"/>
                </a:solidFill>
                <a:latin typeface="Chalkboard SE" charset="0"/>
                <a:ea typeface="Chalkboard SE" charset="0"/>
                <a:cs typeface="Chalkboard SE" charset="0"/>
              </a:rPr>
              <a:t>?</a:t>
            </a:r>
            <a:endParaRPr lang="en-US" sz="9600" b="1">
              <a:solidFill>
                <a:srgbClr val="4EC1DA"/>
              </a:solidFill>
              <a:latin typeface="Chalkboard SE" charset="0"/>
              <a:ea typeface="Chalkboard SE" charset="0"/>
              <a:cs typeface="Chalkboard SE" charset="0"/>
            </a:endParaRPr>
          </a:p>
        </p:txBody>
      </p:sp>
      <p:sp>
        <p:nvSpPr>
          <p:cNvPr id="13" name="TextBox 12"/>
          <p:cNvSpPr txBox="1"/>
          <p:nvPr/>
        </p:nvSpPr>
        <p:spPr>
          <a:xfrm>
            <a:off x="4279321" y="4654250"/>
            <a:ext cx="786821" cy="1569660"/>
          </a:xfrm>
          <a:prstGeom prst="rect">
            <a:avLst/>
          </a:prstGeom>
          <a:noFill/>
        </p:spPr>
        <p:txBody>
          <a:bodyPr wrap="square" rtlCol="0">
            <a:spAutoFit/>
          </a:bodyPr>
          <a:lstStyle/>
          <a:p>
            <a:r>
              <a:rPr lang="en-US" sz="9600" b="1" smtClean="0">
                <a:solidFill>
                  <a:srgbClr val="793391"/>
                </a:solidFill>
                <a:latin typeface="Chalkboard SE" charset="0"/>
                <a:ea typeface="Chalkboard SE" charset="0"/>
                <a:cs typeface="Chalkboard SE" charset="0"/>
              </a:rPr>
              <a:t>?</a:t>
            </a:r>
            <a:endParaRPr lang="en-US" sz="9600" b="1">
              <a:solidFill>
                <a:srgbClr val="793391"/>
              </a:solidFill>
              <a:latin typeface="Chalkboard SE" charset="0"/>
              <a:ea typeface="Chalkboard SE" charset="0"/>
              <a:cs typeface="Chalkboard SE" charset="0"/>
            </a:endParaRPr>
          </a:p>
        </p:txBody>
      </p:sp>
      <p:sp>
        <p:nvSpPr>
          <p:cNvPr id="14" name="TextBox 13"/>
          <p:cNvSpPr txBox="1"/>
          <p:nvPr/>
        </p:nvSpPr>
        <p:spPr>
          <a:xfrm>
            <a:off x="5419620" y="3914837"/>
            <a:ext cx="786821" cy="1569660"/>
          </a:xfrm>
          <a:prstGeom prst="rect">
            <a:avLst/>
          </a:prstGeom>
          <a:noFill/>
        </p:spPr>
        <p:txBody>
          <a:bodyPr wrap="square" rtlCol="0">
            <a:spAutoFit/>
          </a:bodyPr>
          <a:lstStyle/>
          <a:p>
            <a:r>
              <a:rPr lang="en-US" sz="9600" b="1" smtClean="0">
                <a:solidFill>
                  <a:srgbClr val="4EC1DA"/>
                </a:solidFill>
                <a:latin typeface="Chalkboard SE" charset="0"/>
                <a:ea typeface="Chalkboard SE" charset="0"/>
                <a:cs typeface="Chalkboard SE" charset="0"/>
              </a:rPr>
              <a:t>?</a:t>
            </a:r>
            <a:endParaRPr lang="en-US" sz="9600" b="1">
              <a:solidFill>
                <a:srgbClr val="4EC1DA"/>
              </a:solidFill>
              <a:latin typeface="Chalkboard SE" charset="0"/>
              <a:ea typeface="Chalkboard SE" charset="0"/>
              <a:cs typeface="Chalkboard SE" charset="0"/>
            </a:endParaRPr>
          </a:p>
        </p:txBody>
      </p:sp>
      <p:sp>
        <p:nvSpPr>
          <p:cNvPr id="15" name="TextBox 14"/>
          <p:cNvSpPr txBox="1"/>
          <p:nvPr/>
        </p:nvSpPr>
        <p:spPr>
          <a:xfrm>
            <a:off x="6309482" y="3337653"/>
            <a:ext cx="786821" cy="1569660"/>
          </a:xfrm>
          <a:prstGeom prst="rect">
            <a:avLst/>
          </a:prstGeom>
          <a:noFill/>
        </p:spPr>
        <p:txBody>
          <a:bodyPr wrap="square" rtlCol="0">
            <a:spAutoFit/>
          </a:bodyPr>
          <a:lstStyle/>
          <a:p>
            <a:r>
              <a:rPr lang="en-US" sz="9600" b="1" smtClean="0">
                <a:solidFill>
                  <a:srgbClr val="793391"/>
                </a:solidFill>
                <a:latin typeface="Chalkboard SE" charset="0"/>
                <a:ea typeface="Chalkboard SE" charset="0"/>
                <a:cs typeface="Chalkboard SE" charset="0"/>
              </a:rPr>
              <a:t>?</a:t>
            </a:r>
            <a:endParaRPr lang="en-US" sz="9600" b="1">
              <a:solidFill>
                <a:srgbClr val="793391"/>
              </a:solidFill>
              <a:latin typeface="Chalkboard SE" charset="0"/>
              <a:ea typeface="Chalkboard SE" charset="0"/>
              <a:cs typeface="Chalkboard SE" charset="0"/>
            </a:endParaRPr>
          </a:p>
        </p:txBody>
      </p:sp>
      <p:sp>
        <p:nvSpPr>
          <p:cNvPr id="16" name="TextBox 15"/>
          <p:cNvSpPr txBox="1"/>
          <p:nvPr/>
        </p:nvSpPr>
        <p:spPr>
          <a:xfrm>
            <a:off x="7291630" y="2969995"/>
            <a:ext cx="786821" cy="1569660"/>
          </a:xfrm>
          <a:prstGeom prst="rect">
            <a:avLst/>
          </a:prstGeom>
          <a:noFill/>
        </p:spPr>
        <p:txBody>
          <a:bodyPr wrap="square" rtlCol="0">
            <a:spAutoFit/>
          </a:bodyPr>
          <a:lstStyle/>
          <a:p>
            <a:r>
              <a:rPr lang="en-US" sz="9600" b="1" smtClean="0">
                <a:solidFill>
                  <a:srgbClr val="4EC1DA"/>
                </a:solidFill>
                <a:latin typeface="Chalkboard SE" charset="0"/>
                <a:ea typeface="Chalkboard SE" charset="0"/>
                <a:cs typeface="Chalkboard SE" charset="0"/>
              </a:rPr>
              <a:t>?</a:t>
            </a:r>
            <a:endParaRPr lang="en-US" sz="9600" b="1">
              <a:solidFill>
                <a:srgbClr val="4EC1DA"/>
              </a:solidFill>
              <a:latin typeface="Chalkboard SE" charset="0"/>
              <a:ea typeface="Chalkboard SE" charset="0"/>
              <a:cs typeface="Chalkboard SE" charset="0"/>
            </a:endParaRPr>
          </a:p>
        </p:txBody>
      </p:sp>
      <p:grpSp>
        <p:nvGrpSpPr>
          <p:cNvPr id="19" name="Group 18"/>
          <p:cNvGrpSpPr/>
          <p:nvPr/>
        </p:nvGrpSpPr>
        <p:grpSpPr>
          <a:xfrm rot="5400000">
            <a:off x="-3277905" y="3388234"/>
            <a:ext cx="6866535" cy="90066"/>
            <a:chOff x="0" y="6019800"/>
            <a:chExt cx="9144000" cy="76200"/>
          </a:xfrm>
        </p:grpSpPr>
        <p:cxnSp>
          <p:nvCxnSpPr>
            <p:cNvPr id="20" name="Straight Connector 19"/>
            <p:cNvCxnSpPr/>
            <p:nvPr/>
          </p:nvCxnSpPr>
          <p:spPr>
            <a:xfrm>
              <a:off x="0" y="6096000"/>
              <a:ext cx="9144000" cy="0"/>
            </a:xfrm>
            <a:prstGeom prst="line">
              <a:avLst/>
            </a:prstGeom>
            <a:ln>
              <a:solidFill>
                <a:srgbClr val="79339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0" y="6019800"/>
              <a:ext cx="9144000" cy="0"/>
            </a:xfrm>
            <a:prstGeom prst="line">
              <a:avLst/>
            </a:prstGeom>
            <a:ln>
              <a:solidFill>
                <a:srgbClr val="4EC1DA"/>
              </a:solidFill>
            </a:ln>
            <a:effectLst/>
          </p:spPr>
          <p:style>
            <a:lnRef idx="2">
              <a:schemeClr val="accent1"/>
            </a:lnRef>
            <a:fillRef idx="0">
              <a:schemeClr val="accent1"/>
            </a:fillRef>
            <a:effectRef idx="1">
              <a:schemeClr val="accent1"/>
            </a:effectRef>
            <a:fontRef idx="minor">
              <a:schemeClr val="tx1"/>
            </a:fontRef>
          </p:style>
        </p:cxnSp>
      </p:grpSp>
      <p:sp>
        <p:nvSpPr>
          <p:cNvPr id="2" name="TextBox 1"/>
          <p:cNvSpPr txBox="1"/>
          <p:nvPr/>
        </p:nvSpPr>
        <p:spPr>
          <a:xfrm>
            <a:off x="641306" y="1791615"/>
            <a:ext cx="2559846" cy="646331"/>
          </a:xfrm>
          <a:prstGeom prst="rect">
            <a:avLst/>
          </a:prstGeom>
          <a:noFill/>
        </p:spPr>
        <p:txBody>
          <a:bodyPr wrap="square" rtlCol="0">
            <a:spAutoFit/>
          </a:bodyPr>
          <a:lstStyle/>
          <a:p>
            <a:r>
              <a:rPr lang="en-US" dirty="0">
                <a:solidFill>
                  <a:schemeClr val="bg1"/>
                </a:solidFill>
              </a:rPr>
              <a:t>sarah@hipaatrek.com</a:t>
            </a:r>
          </a:p>
          <a:p>
            <a:r>
              <a:rPr lang="en-US" dirty="0">
                <a:solidFill>
                  <a:schemeClr val="bg1"/>
                </a:solidFill>
              </a:rPr>
              <a:t>314-272-2600</a:t>
            </a:r>
          </a:p>
        </p:txBody>
      </p:sp>
    </p:spTree>
    <p:extLst>
      <p:ext uri="{BB962C8B-B14F-4D97-AF65-F5344CB8AC3E}">
        <p14:creationId xmlns:p14="http://schemas.microsoft.com/office/powerpoint/2010/main" val="98208542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Protected Health Information (PHI)</a:t>
            </a:r>
            <a:endParaRPr lang="en-US" dirty="0"/>
          </a:p>
        </p:txBody>
      </p:sp>
      <p:sp>
        <p:nvSpPr>
          <p:cNvPr id="3" name="Content Placeholder 2"/>
          <p:cNvSpPr>
            <a:spLocks noGrp="1"/>
          </p:cNvSpPr>
          <p:nvPr>
            <p:ph idx="1"/>
          </p:nvPr>
        </p:nvSpPr>
        <p:spPr>
          <a:xfrm>
            <a:off x="485026" y="1143000"/>
            <a:ext cx="8201774" cy="5029200"/>
          </a:xfrm>
          <a:solidFill>
            <a:srgbClr val="4EC1DA"/>
          </a:solidFill>
        </p:spPr>
        <p:txBody>
          <a:bodyPr>
            <a:normAutofit fontScale="85000" lnSpcReduction="20000"/>
          </a:bodyPr>
          <a:lstStyle/>
          <a:p>
            <a:pPr marL="0" indent="0">
              <a:spcAft>
                <a:spcPts val="600"/>
              </a:spcAft>
              <a:buNone/>
            </a:pPr>
            <a:r>
              <a:rPr lang="en-US" dirty="0" smtClean="0">
                <a:solidFill>
                  <a:schemeClr val="bg1"/>
                </a:solidFill>
              </a:rPr>
              <a:t>1. Names</a:t>
            </a:r>
            <a:r>
              <a:rPr lang="en-US" dirty="0">
                <a:solidFill>
                  <a:schemeClr val="bg1"/>
                </a:solidFill>
              </a:rPr>
              <a:t/>
            </a:r>
            <a:br>
              <a:rPr lang="en-US" dirty="0">
                <a:solidFill>
                  <a:schemeClr val="bg1"/>
                </a:solidFill>
              </a:rPr>
            </a:br>
            <a:r>
              <a:rPr lang="en-US" dirty="0">
                <a:solidFill>
                  <a:schemeClr val="bg1"/>
                </a:solidFill>
              </a:rPr>
              <a:t>2. All geographical subdivisions smaller than a State*</a:t>
            </a:r>
          </a:p>
          <a:p>
            <a:pPr marL="0" indent="0">
              <a:lnSpc>
                <a:spcPct val="70000"/>
              </a:lnSpc>
              <a:spcBef>
                <a:spcPts val="0"/>
              </a:spcBef>
              <a:spcAft>
                <a:spcPts val="600"/>
              </a:spcAft>
              <a:buNone/>
            </a:pPr>
            <a:r>
              <a:rPr lang="en-US" dirty="0" smtClean="0">
                <a:solidFill>
                  <a:schemeClr val="bg1"/>
                </a:solidFill>
              </a:rPr>
              <a:t>3</a:t>
            </a:r>
            <a:r>
              <a:rPr lang="en-US" dirty="0">
                <a:solidFill>
                  <a:schemeClr val="bg1"/>
                </a:solidFill>
              </a:rPr>
              <a:t>. All elements of dates (except year) for dates directly related to </a:t>
            </a:r>
          </a:p>
          <a:p>
            <a:pPr marL="0" indent="0">
              <a:lnSpc>
                <a:spcPct val="70000"/>
              </a:lnSpc>
              <a:spcBef>
                <a:spcPts val="0"/>
              </a:spcBef>
              <a:spcAft>
                <a:spcPts val="600"/>
              </a:spcAft>
              <a:buNone/>
            </a:pPr>
            <a:r>
              <a:rPr lang="en-US" dirty="0">
                <a:solidFill>
                  <a:schemeClr val="bg1"/>
                </a:solidFill>
              </a:rPr>
              <a:t>    an individual*</a:t>
            </a:r>
          </a:p>
          <a:p>
            <a:pPr marL="0" indent="0">
              <a:lnSpc>
                <a:spcPct val="70000"/>
              </a:lnSpc>
              <a:spcBef>
                <a:spcPts val="0"/>
              </a:spcBef>
              <a:spcAft>
                <a:spcPts val="600"/>
              </a:spcAft>
              <a:buNone/>
            </a:pPr>
            <a:r>
              <a:rPr lang="en-US" dirty="0">
                <a:solidFill>
                  <a:schemeClr val="bg1"/>
                </a:solidFill>
              </a:rPr>
              <a:t>4. Phone numbers</a:t>
            </a:r>
          </a:p>
          <a:p>
            <a:pPr marL="0" indent="0">
              <a:lnSpc>
                <a:spcPct val="70000"/>
              </a:lnSpc>
              <a:spcBef>
                <a:spcPts val="0"/>
              </a:spcBef>
              <a:spcAft>
                <a:spcPts val="600"/>
              </a:spcAft>
              <a:buNone/>
            </a:pPr>
            <a:r>
              <a:rPr lang="en-US" dirty="0">
                <a:solidFill>
                  <a:schemeClr val="bg1"/>
                </a:solidFill>
              </a:rPr>
              <a:t>5. Fax numbers</a:t>
            </a:r>
          </a:p>
          <a:p>
            <a:pPr marL="0" indent="0">
              <a:lnSpc>
                <a:spcPct val="70000"/>
              </a:lnSpc>
              <a:spcBef>
                <a:spcPts val="0"/>
              </a:spcBef>
              <a:spcAft>
                <a:spcPts val="600"/>
              </a:spcAft>
              <a:buNone/>
            </a:pPr>
            <a:r>
              <a:rPr lang="en-US" dirty="0">
                <a:solidFill>
                  <a:schemeClr val="bg1"/>
                </a:solidFill>
              </a:rPr>
              <a:t>6. Electronic mail addresses</a:t>
            </a:r>
          </a:p>
          <a:p>
            <a:pPr marL="0" indent="0">
              <a:lnSpc>
                <a:spcPct val="70000"/>
              </a:lnSpc>
              <a:spcBef>
                <a:spcPts val="0"/>
              </a:spcBef>
              <a:spcAft>
                <a:spcPts val="600"/>
              </a:spcAft>
              <a:buNone/>
            </a:pPr>
            <a:r>
              <a:rPr lang="en-US" dirty="0">
                <a:solidFill>
                  <a:schemeClr val="bg1"/>
                </a:solidFill>
              </a:rPr>
              <a:t>7. Social Security numbers</a:t>
            </a:r>
          </a:p>
          <a:p>
            <a:pPr marL="0" indent="0">
              <a:lnSpc>
                <a:spcPct val="70000"/>
              </a:lnSpc>
              <a:spcBef>
                <a:spcPts val="0"/>
              </a:spcBef>
              <a:spcAft>
                <a:spcPts val="600"/>
              </a:spcAft>
              <a:buNone/>
            </a:pPr>
            <a:r>
              <a:rPr lang="en-US" dirty="0">
                <a:solidFill>
                  <a:schemeClr val="bg1"/>
                </a:solidFill>
              </a:rPr>
              <a:t>8. Medical record numbers</a:t>
            </a:r>
          </a:p>
          <a:p>
            <a:pPr marL="0" indent="0">
              <a:lnSpc>
                <a:spcPct val="70000"/>
              </a:lnSpc>
              <a:spcBef>
                <a:spcPts val="0"/>
              </a:spcBef>
              <a:spcAft>
                <a:spcPts val="600"/>
              </a:spcAft>
              <a:buNone/>
            </a:pPr>
            <a:r>
              <a:rPr lang="en-US" dirty="0">
                <a:solidFill>
                  <a:schemeClr val="bg1"/>
                </a:solidFill>
              </a:rPr>
              <a:t>9. Health plan beneficiary numbers</a:t>
            </a:r>
          </a:p>
          <a:p>
            <a:pPr marL="0" indent="0">
              <a:lnSpc>
                <a:spcPct val="70000"/>
              </a:lnSpc>
              <a:spcBef>
                <a:spcPts val="0"/>
              </a:spcBef>
              <a:spcAft>
                <a:spcPts val="600"/>
              </a:spcAft>
              <a:buNone/>
            </a:pPr>
            <a:r>
              <a:rPr lang="en-US" dirty="0">
                <a:solidFill>
                  <a:schemeClr val="bg1"/>
                </a:solidFill>
              </a:rPr>
              <a:t>10. Account numbers</a:t>
            </a:r>
          </a:p>
          <a:p>
            <a:pPr marL="0" indent="0">
              <a:lnSpc>
                <a:spcPct val="70000"/>
              </a:lnSpc>
              <a:spcBef>
                <a:spcPts val="0"/>
              </a:spcBef>
              <a:spcAft>
                <a:spcPts val="600"/>
              </a:spcAft>
              <a:buNone/>
            </a:pPr>
            <a:r>
              <a:rPr lang="en-US" dirty="0">
                <a:solidFill>
                  <a:schemeClr val="bg1"/>
                </a:solidFill>
              </a:rPr>
              <a:t>11. Certificate/license numbers</a:t>
            </a:r>
          </a:p>
          <a:p>
            <a:pPr marL="0" indent="0">
              <a:lnSpc>
                <a:spcPct val="70000"/>
              </a:lnSpc>
              <a:spcBef>
                <a:spcPts val="0"/>
              </a:spcBef>
              <a:spcAft>
                <a:spcPts val="600"/>
              </a:spcAft>
              <a:buNone/>
            </a:pPr>
            <a:r>
              <a:rPr lang="en-US" dirty="0">
                <a:solidFill>
                  <a:schemeClr val="bg1"/>
                </a:solidFill>
              </a:rPr>
              <a:t>12. Vehicle identifiers and serial numbers, including license plate</a:t>
            </a:r>
          </a:p>
          <a:p>
            <a:pPr marL="0" indent="0">
              <a:lnSpc>
                <a:spcPct val="70000"/>
              </a:lnSpc>
              <a:spcBef>
                <a:spcPts val="0"/>
              </a:spcBef>
              <a:spcAft>
                <a:spcPts val="600"/>
              </a:spcAft>
              <a:buNone/>
            </a:pPr>
            <a:r>
              <a:rPr lang="en-US" dirty="0">
                <a:solidFill>
                  <a:schemeClr val="bg1"/>
                </a:solidFill>
              </a:rPr>
              <a:t>      numbers</a:t>
            </a:r>
          </a:p>
          <a:p>
            <a:pPr marL="0" indent="0">
              <a:lnSpc>
                <a:spcPct val="70000"/>
              </a:lnSpc>
              <a:spcBef>
                <a:spcPts val="0"/>
              </a:spcBef>
              <a:spcAft>
                <a:spcPts val="600"/>
              </a:spcAft>
              <a:buNone/>
            </a:pPr>
            <a:r>
              <a:rPr lang="en-US" dirty="0">
                <a:solidFill>
                  <a:schemeClr val="bg1"/>
                </a:solidFill>
              </a:rPr>
              <a:t>13. Device identifiers and serial numbers</a:t>
            </a:r>
          </a:p>
          <a:p>
            <a:pPr marL="0" indent="0">
              <a:lnSpc>
                <a:spcPct val="70000"/>
              </a:lnSpc>
              <a:spcBef>
                <a:spcPts val="0"/>
              </a:spcBef>
              <a:spcAft>
                <a:spcPts val="600"/>
              </a:spcAft>
              <a:buNone/>
            </a:pPr>
            <a:r>
              <a:rPr lang="en-US" dirty="0">
                <a:solidFill>
                  <a:schemeClr val="bg1"/>
                </a:solidFill>
              </a:rPr>
              <a:t>14. Web Universal Resource Locators (URLs)</a:t>
            </a:r>
          </a:p>
          <a:p>
            <a:pPr marL="0" indent="0">
              <a:lnSpc>
                <a:spcPct val="70000"/>
              </a:lnSpc>
              <a:spcBef>
                <a:spcPts val="0"/>
              </a:spcBef>
              <a:spcAft>
                <a:spcPts val="600"/>
              </a:spcAft>
              <a:buNone/>
            </a:pPr>
            <a:r>
              <a:rPr lang="en-US" dirty="0">
                <a:solidFill>
                  <a:schemeClr val="bg1"/>
                </a:solidFill>
              </a:rPr>
              <a:t>15. Internet Protocol (IP) address numbers</a:t>
            </a:r>
          </a:p>
          <a:p>
            <a:pPr marL="0" indent="0">
              <a:lnSpc>
                <a:spcPct val="70000"/>
              </a:lnSpc>
              <a:spcBef>
                <a:spcPts val="0"/>
              </a:spcBef>
              <a:spcAft>
                <a:spcPts val="600"/>
              </a:spcAft>
              <a:buNone/>
            </a:pPr>
            <a:r>
              <a:rPr lang="en-US" dirty="0">
                <a:solidFill>
                  <a:schemeClr val="bg1"/>
                </a:solidFill>
              </a:rPr>
              <a:t>16. Biometric identifiers, including finger and voice prints</a:t>
            </a:r>
          </a:p>
          <a:p>
            <a:pPr marL="0" indent="0">
              <a:lnSpc>
                <a:spcPct val="80000"/>
              </a:lnSpc>
              <a:spcBef>
                <a:spcPts val="0"/>
              </a:spcBef>
              <a:spcAft>
                <a:spcPts val="600"/>
              </a:spcAft>
              <a:buNone/>
            </a:pPr>
            <a:r>
              <a:rPr lang="en-US" dirty="0">
                <a:solidFill>
                  <a:schemeClr val="bg1"/>
                </a:solidFill>
              </a:rPr>
              <a:t>17. Full face photographic images and any comparable images; and </a:t>
            </a:r>
            <a:r>
              <a:rPr lang="en-US" dirty="0" smtClean="0">
                <a:solidFill>
                  <a:schemeClr val="bg1"/>
                </a:solidFill>
              </a:rPr>
              <a:t>any </a:t>
            </a:r>
            <a:r>
              <a:rPr lang="en-US" dirty="0">
                <a:solidFill>
                  <a:schemeClr val="bg1"/>
                </a:solidFill>
              </a:rPr>
              <a:t>other unique identifying number, characteristic, or code</a:t>
            </a:r>
            <a:r>
              <a:rPr lang="en-US" dirty="0" smtClean="0">
                <a:solidFill>
                  <a:schemeClr val="bg1"/>
                </a:solidFill>
              </a:rPr>
              <a:t>*</a:t>
            </a:r>
          </a:p>
          <a:p>
            <a:pPr marL="0" indent="0">
              <a:lnSpc>
                <a:spcPct val="80000"/>
              </a:lnSpc>
              <a:spcBef>
                <a:spcPts val="0"/>
              </a:spcBef>
              <a:spcAft>
                <a:spcPts val="600"/>
              </a:spcAft>
              <a:buNone/>
            </a:pPr>
            <a:r>
              <a:rPr lang="en-US" dirty="0" smtClean="0">
                <a:solidFill>
                  <a:schemeClr val="bg1"/>
                </a:solidFill>
              </a:rPr>
              <a:t>18. Other – any other uniquely identifying characteristic, code, or identifier</a:t>
            </a:r>
            <a:endParaRPr lang="en-US" dirty="0">
              <a:solidFill>
                <a:schemeClr val="bg1"/>
              </a:solidFill>
            </a:endParaRPr>
          </a:p>
          <a:p>
            <a:pPr marL="0" indent="0">
              <a:lnSpc>
                <a:spcPct val="80000"/>
              </a:lnSpc>
              <a:spcBef>
                <a:spcPts val="0"/>
              </a:spcBef>
              <a:spcAft>
                <a:spcPts val="600"/>
              </a:spcAft>
              <a:buNone/>
            </a:pPr>
            <a:endParaRPr lang="en-US" dirty="0">
              <a:solidFill>
                <a:schemeClr val="bg1"/>
              </a:solidFill>
            </a:endParaRPr>
          </a:p>
          <a:p>
            <a:pPr marL="0" indent="0" algn="r">
              <a:lnSpc>
                <a:spcPct val="70000"/>
              </a:lnSpc>
              <a:spcBef>
                <a:spcPts val="0"/>
              </a:spcBef>
              <a:spcAft>
                <a:spcPts val="600"/>
              </a:spcAft>
              <a:buNone/>
            </a:pPr>
            <a:r>
              <a:rPr lang="en-US" sz="1200" dirty="0">
                <a:solidFill>
                  <a:schemeClr val="bg1"/>
                </a:solidFill>
              </a:rPr>
              <a:t>(</a:t>
            </a:r>
            <a:r>
              <a:rPr lang="en-US" sz="1200" i="1" dirty="0">
                <a:solidFill>
                  <a:schemeClr val="bg1"/>
                </a:solidFill>
              </a:rPr>
              <a:t>* = Additional information applies</a:t>
            </a:r>
            <a:endParaRPr lang="en-US" dirty="0">
              <a:solidFill>
                <a:schemeClr val="bg1"/>
              </a:solidFill>
            </a:endParaRPr>
          </a:p>
        </p:txBody>
      </p:sp>
    </p:spTree>
    <p:extLst>
      <p:ext uri="{BB962C8B-B14F-4D97-AF65-F5344CB8AC3E}">
        <p14:creationId xmlns:p14="http://schemas.microsoft.com/office/powerpoint/2010/main" val="91456455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Does HIPAA Want From Me?!</a:t>
            </a:r>
            <a:endParaRPr lang="en-US" dirty="0"/>
          </a:p>
        </p:txBody>
      </p:sp>
      <p:sp>
        <p:nvSpPr>
          <p:cNvPr id="4" name="Content Placeholder 9"/>
          <p:cNvSpPr>
            <a:spLocks noGrp="1"/>
          </p:cNvSpPr>
          <p:nvPr>
            <p:ph idx="1"/>
          </p:nvPr>
        </p:nvSpPr>
        <p:spPr>
          <a:xfrm>
            <a:off x="498474" y="1371600"/>
            <a:ext cx="7556313" cy="4572000"/>
          </a:xfrm>
        </p:spPr>
        <p:txBody>
          <a:bodyPr>
            <a:normAutofit fontScale="85000" lnSpcReduction="10000"/>
          </a:bodyPr>
          <a:lstStyle/>
          <a:p>
            <a:pPr marL="0" indent="0">
              <a:buNone/>
            </a:pPr>
            <a:r>
              <a:rPr lang="en-US" b="1" dirty="0" smtClean="0"/>
              <a:t>Privacy Rule Objectives</a:t>
            </a:r>
            <a:r>
              <a:rPr lang="en-US" dirty="0" smtClean="0"/>
              <a:t>: Addresses all forms of Protected Health Information – Paper, Electronic, Oral. Safeguards must be implemented to prevent uses</a:t>
            </a:r>
            <a:r>
              <a:rPr lang="en-US" dirty="0"/>
              <a:t> </a:t>
            </a:r>
            <a:r>
              <a:rPr lang="en-US" dirty="0" smtClean="0"/>
              <a:t>and  disclosures of a patient’s protected health information without the patient’s authorization or express authorization within the Rule itself.</a:t>
            </a:r>
            <a:r>
              <a:rPr lang="en-US" dirty="0"/>
              <a:t> </a:t>
            </a:r>
            <a:r>
              <a:rPr lang="en-US" dirty="0" smtClean="0"/>
              <a:t>There are instances in which the patient’s permission is not required. </a:t>
            </a:r>
            <a:endParaRPr lang="en-US" dirty="0"/>
          </a:p>
          <a:p>
            <a:pPr marL="0" indent="0">
              <a:buNone/>
            </a:pPr>
            <a:r>
              <a:rPr lang="en-US" b="1" dirty="0" smtClean="0"/>
              <a:t>Security Rule Objectives: </a:t>
            </a:r>
            <a:r>
              <a:rPr lang="en-US" dirty="0" smtClean="0"/>
              <a:t>Applies only to electronic forms of Protected Health Information. The primary goal is to protect </a:t>
            </a:r>
            <a:r>
              <a:rPr lang="en-US" dirty="0"/>
              <a:t>the privacy of individuals’ health information while allowing covered entities to adopt new technologies to improve the quality and efficiency of patient care. Given that the health care marketplace is diverse, the Security Rule is designed to be flexible and scalable so a covered entity can implement policies, procedures, and technologies that are appropriate for the entity’s particular size, organizational structure, and risks to consumers’ e-PHI. </a:t>
            </a:r>
            <a:endParaRPr lang="en-US" dirty="0" smtClean="0"/>
          </a:p>
          <a:p>
            <a:pPr marL="0" indent="0">
              <a:buNone/>
            </a:pPr>
            <a:r>
              <a:rPr lang="en-US" b="1" dirty="0"/>
              <a:t>Breach Notification Objectives</a:t>
            </a:r>
            <a:r>
              <a:rPr lang="en-US" dirty="0" smtClean="0"/>
              <a:t>: Requires covered entities and their business associates to report breaches in privacy or security due to unprotected health information. </a:t>
            </a:r>
            <a:endParaRPr lang="en-US" dirty="0"/>
          </a:p>
        </p:txBody>
      </p:sp>
    </p:spTree>
    <p:extLst>
      <p:ext uri="{BB962C8B-B14F-4D97-AF65-F5344CB8AC3E}">
        <p14:creationId xmlns:p14="http://schemas.microsoft.com/office/powerpoint/2010/main" val="158563358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6904"/>
            <a:ext cx="7924800" cy="1006160"/>
          </a:xfrm>
          <a:solidFill>
            <a:srgbClr val="4EC1DA"/>
          </a:solidFill>
        </p:spPr>
        <p:txBody>
          <a:bodyPr/>
          <a:lstStyle/>
          <a:p>
            <a:r>
              <a:rPr lang="en-US" dirty="0" smtClean="0">
                <a:solidFill>
                  <a:schemeClr val="bg1"/>
                </a:solidFill>
              </a:rPr>
              <a:t>Arming your Staff for Success</a:t>
            </a:r>
            <a:endParaRPr lang="en-US" dirty="0">
              <a:solidFill>
                <a:schemeClr val="bg1"/>
              </a:solidFill>
            </a:endParaRPr>
          </a:p>
        </p:txBody>
      </p:sp>
      <p:cxnSp>
        <p:nvCxnSpPr>
          <p:cNvPr id="7" name="Straight Connector 6"/>
          <p:cNvCxnSpPr/>
          <p:nvPr/>
        </p:nvCxnSpPr>
        <p:spPr>
          <a:xfrm>
            <a:off x="0" y="6096000"/>
            <a:ext cx="9144000" cy="0"/>
          </a:xfrm>
          <a:prstGeom prst="line">
            <a:avLst/>
          </a:prstGeom>
          <a:ln>
            <a:solidFill>
              <a:srgbClr val="79339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0" y="6019800"/>
            <a:ext cx="9144000" cy="0"/>
          </a:xfrm>
          <a:prstGeom prst="line">
            <a:avLst/>
          </a:prstGeom>
          <a:ln>
            <a:solidFill>
              <a:srgbClr val="4EC1DA"/>
            </a:solidFill>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304800" y="1173064"/>
            <a:ext cx="8686800" cy="4278094"/>
          </a:xfrm>
          <a:prstGeom prst="rect">
            <a:avLst/>
          </a:prstGeom>
          <a:noFill/>
        </p:spPr>
        <p:txBody>
          <a:bodyPr wrap="square" rtlCol="0">
            <a:spAutoFit/>
          </a:bodyPr>
          <a:lstStyle/>
          <a:p>
            <a:r>
              <a:rPr lang="en-US" sz="1600" dirty="0"/>
              <a:t> </a:t>
            </a:r>
            <a:r>
              <a:rPr lang="en-US" sz="1600" b="1" u="sng" dirty="0"/>
              <a:t>Written Policies and Procedures</a:t>
            </a:r>
            <a:r>
              <a:rPr lang="en-US" sz="1600" dirty="0"/>
              <a:t>: </a:t>
            </a:r>
            <a:r>
              <a:rPr lang="en-US" sz="1600" dirty="0" smtClean="0"/>
              <a:t>These </a:t>
            </a:r>
            <a:r>
              <a:rPr lang="en-US" sz="1600" dirty="0"/>
              <a:t>policies should be accessible to providers and staff so that questions about business processes </a:t>
            </a:r>
            <a:r>
              <a:rPr lang="en-US" sz="1600" dirty="0" smtClean="0"/>
              <a:t>can be </a:t>
            </a:r>
            <a:r>
              <a:rPr lang="en-US" sz="1600" dirty="0"/>
              <a:t>easily answered. Those policies might include</a:t>
            </a:r>
            <a:r>
              <a:rPr lang="en-US" sz="1600" dirty="0" smtClean="0"/>
              <a:t>:</a:t>
            </a:r>
          </a:p>
          <a:p>
            <a:endParaRPr lang="en-US" sz="1600" dirty="0"/>
          </a:p>
          <a:p>
            <a:pPr marL="1657350" lvl="3" indent="-285750">
              <a:buFont typeface="Wingdings" panose="05000000000000000000" pitchFamily="2" charset="2"/>
              <a:buChar char="§"/>
            </a:pPr>
            <a:r>
              <a:rPr lang="en-US" sz="1600" dirty="0"/>
              <a:t>Registration and Front Desk Processes</a:t>
            </a:r>
          </a:p>
          <a:p>
            <a:pPr marL="1657350" lvl="3" indent="-285750">
              <a:buFont typeface="Wingdings" panose="05000000000000000000" pitchFamily="2" charset="2"/>
              <a:buChar char="§"/>
            </a:pPr>
            <a:r>
              <a:rPr lang="en-US" sz="1600" dirty="0"/>
              <a:t>Content of the Medical Record</a:t>
            </a:r>
          </a:p>
          <a:p>
            <a:pPr marL="1657350" lvl="3" indent="-285750">
              <a:buFont typeface="Wingdings" panose="05000000000000000000" pitchFamily="2" charset="2"/>
              <a:buChar char="§"/>
            </a:pPr>
            <a:r>
              <a:rPr lang="en-US" sz="1600" dirty="0"/>
              <a:t>Privacy and Security </a:t>
            </a:r>
          </a:p>
          <a:p>
            <a:pPr marL="1657350" lvl="3" indent="-285750">
              <a:buFont typeface="Wingdings" panose="05000000000000000000" pitchFamily="2" charset="2"/>
              <a:buChar char="§"/>
            </a:pPr>
            <a:r>
              <a:rPr lang="en-US" sz="1600" dirty="0"/>
              <a:t>Employee Training, Training Records, and  Acknowledgments</a:t>
            </a:r>
          </a:p>
          <a:p>
            <a:pPr marL="1657350" lvl="3" indent="-285750">
              <a:buFont typeface="Wingdings" panose="05000000000000000000" pitchFamily="2" charset="2"/>
              <a:buChar char="§"/>
            </a:pPr>
            <a:r>
              <a:rPr lang="en-US" sz="1600" dirty="0"/>
              <a:t>Release of Information Procedures</a:t>
            </a:r>
          </a:p>
          <a:p>
            <a:pPr marL="1657350" lvl="3" indent="-285750">
              <a:buFont typeface="Wingdings" panose="05000000000000000000" pitchFamily="2" charset="2"/>
              <a:buChar char="§"/>
            </a:pPr>
            <a:r>
              <a:rPr lang="en-US" sz="1600" dirty="0"/>
              <a:t>Internal Audit Processes</a:t>
            </a:r>
          </a:p>
          <a:p>
            <a:pPr marL="1657350" lvl="3" indent="-285750">
              <a:buFont typeface="Wingdings" panose="05000000000000000000" pitchFamily="2" charset="2"/>
              <a:buChar char="§"/>
            </a:pPr>
            <a:r>
              <a:rPr lang="en-US" sz="1600" dirty="0"/>
              <a:t>External Audit Processes</a:t>
            </a:r>
          </a:p>
          <a:p>
            <a:pPr marL="1657350" lvl="3" indent="-285750">
              <a:buFont typeface="Wingdings" panose="05000000000000000000" pitchFamily="2" charset="2"/>
              <a:buChar char="§"/>
            </a:pPr>
            <a:r>
              <a:rPr lang="en-US" sz="1600" dirty="0"/>
              <a:t>Storage, Retention and Disposition of  Health Information (PHI)</a:t>
            </a:r>
          </a:p>
          <a:p>
            <a:pPr marL="1657350" lvl="3" indent="-285750">
              <a:buFont typeface="Wingdings" panose="05000000000000000000" pitchFamily="2" charset="2"/>
              <a:buChar char="§"/>
            </a:pPr>
            <a:r>
              <a:rPr lang="en-US" sz="1600" dirty="0"/>
              <a:t>Storage, Retention and Disposition of Business Records</a:t>
            </a:r>
          </a:p>
          <a:p>
            <a:endParaRPr lang="en-US" sz="1600" dirty="0"/>
          </a:p>
          <a:p>
            <a:r>
              <a:rPr lang="en-US" sz="1600" b="1" u="sng" dirty="0" smtClean="0"/>
              <a:t>Staff </a:t>
            </a:r>
            <a:r>
              <a:rPr lang="en-US" sz="1600" b="1" u="sng" dirty="0"/>
              <a:t>Education</a:t>
            </a:r>
            <a:r>
              <a:rPr lang="en-US" sz="1600" dirty="0"/>
              <a:t>:  An organization should train providers and staff on policies and procedures at hire and at least annually thereafter.  Inter-periodic training may be needed to reteach whenever questions, incidents or weaknesses are detected.</a:t>
            </a:r>
          </a:p>
        </p:txBody>
      </p:sp>
    </p:spTree>
    <p:extLst>
      <p:ext uri="{BB962C8B-B14F-4D97-AF65-F5344CB8AC3E}">
        <p14:creationId xmlns:p14="http://schemas.microsoft.com/office/powerpoint/2010/main" val="162380109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6904"/>
            <a:ext cx="7924800" cy="1006160"/>
          </a:xfrm>
          <a:solidFill>
            <a:srgbClr val="4EC1DA"/>
          </a:solidFill>
        </p:spPr>
        <p:txBody>
          <a:bodyPr/>
          <a:lstStyle/>
          <a:p>
            <a:r>
              <a:rPr lang="en-US" dirty="0" smtClean="0">
                <a:solidFill>
                  <a:schemeClr val="bg1"/>
                </a:solidFill>
              </a:rPr>
              <a:t>What is Minimum Necessary Access</a:t>
            </a:r>
            <a:endParaRPr lang="en-US" dirty="0">
              <a:solidFill>
                <a:schemeClr val="bg1"/>
              </a:solidFill>
            </a:endParaRPr>
          </a:p>
        </p:txBody>
      </p:sp>
      <p:cxnSp>
        <p:nvCxnSpPr>
          <p:cNvPr id="7" name="Straight Connector 6"/>
          <p:cNvCxnSpPr/>
          <p:nvPr/>
        </p:nvCxnSpPr>
        <p:spPr>
          <a:xfrm>
            <a:off x="0" y="6096000"/>
            <a:ext cx="9144000" cy="0"/>
          </a:xfrm>
          <a:prstGeom prst="line">
            <a:avLst/>
          </a:prstGeom>
          <a:ln>
            <a:solidFill>
              <a:srgbClr val="79339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0" y="6019800"/>
            <a:ext cx="9144000" cy="0"/>
          </a:xfrm>
          <a:prstGeom prst="line">
            <a:avLst/>
          </a:prstGeom>
          <a:ln>
            <a:solidFill>
              <a:srgbClr val="4EC1DA"/>
            </a:solidFill>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304800" y="1524000"/>
            <a:ext cx="8686800" cy="1323439"/>
          </a:xfrm>
          <a:prstGeom prst="rect">
            <a:avLst/>
          </a:prstGeom>
          <a:noFill/>
        </p:spPr>
        <p:txBody>
          <a:bodyPr wrap="square" rtlCol="0">
            <a:spAutoFit/>
          </a:bodyPr>
          <a:lstStyle/>
          <a:p>
            <a:r>
              <a:rPr lang="en-US" sz="1600" dirty="0"/>
              <a:t> Legalese: </a:t>
            </a:r>
            <a:r>
              <a:rPr lang="en-US" sz="1600" dirty="0" smtClean="0"/>
              <a:t>§</a:t>
            </a:r>
            <a:r>
              <a:rPr lang="en-US" sz="1600" dirty="0"/>
              <a:t>164.502(b)(1) When using or disclosing protected health information or when requesting protected health information from another covered entity or business associate, a covered entity or business associate must make reasonable efforts to limit protected health information to the minimum necessary to accomplish the intended purpose of the use, disclosure, or request.</a:t>
            </a:r>
          </a:p>
        </p:txBody>
      </p:sp>
      <p:sp>
        <p:nvSpPr>
          <p:cNvPr id="6" name="TextBox 5"/>
          <p:cNvSpPr txBox="1"/>
          <p:nvPr/>
        </p:nvSpPr>
        <p:spPr>
          <a:xfrm>
            <a:off x="304800" y="3046532"/>
            <a:ext cx="8686800" cy="2585323"/>
          </a:xfrm>
          <a:prstGeom prst="rect">
            <a:avLst/>
          </a:prstGeom>
          <a:noFill/>
        </p:spPr>
        <p:txBody>
          <a:bodyPr wrap="square" rtlCol="0">
            <a:spAutoFit/>
          </a:bodyPr>
          <a:lstStyle/>
          <a:p>
            <a:pPr algn="ctr"/>
            <a:r>
              <a:rPr lang="en-US" b="1" dirty="0" smtClean="0">
                <a:solidFill>
                  <a:srgbClr val="793391"/>
                </a:solidFill>
              </a:rPr>
              <a:t>What does this mean to me?? </a:t>
            </a:r>
          </a:p>
          <a:p>
            <a:endParaRPr lang="en-US" sz="1600" dirty="0"/>
          </a:p>
          <a:p>
            <a:pPr marL="285750" indent="-285750">
              <a:buFont typeface="Arial" charset="0"/>
              <a:buChar char="•"/>
            </a:pPr>
            <a:r>
              <a:rPr lang="en-US" sz="1600" dirty="0" smtClean="0"/>
              <a:t>Never share PHI with any person or entity who does not have a Treatment, Payment or Operations (TPO) need for the PHI without an authorization from the patient</a:t>
            </a:r>
          </a:p>
          <a:p>
            <a:pPr marL="285750" indent="-285750">
              <a:buFont typeface="Arial" charset="0"/>
              <a:buChar char="•"/>
            </a:pPr>
            <a:endParaRPr lang="en-US" sz="1600" dirty="0"/>
          </a:p>
          <a:p>
            <a:pPr marL="285750" indent="-285750">
              <a:buFont typeface="Arial" charset="0"/>
              <a:buChar char="•"/>
            </a:pPr>
            <a:r>
              <a:rPr lang="en-US" sz="1600" dirty="0" smtClean="0"/>
              <a:t>Limit employee access to PHI to employees to only the PHI necessary to do their jobs</a:t>
            </a:r>
          </a:p>
          <a:p>
            <a:pPr marL="285750" indent="-285750">
              <a:buFont typeface="Arial" charset="0"/>
              <a:buChar char="•"/>
            </a:pPr>
            <a:endParaRPr lang="en-US" sz="1600" dirty="0"/>
          </a:p>
          <a:p>
            <a:pPr marL="285750" indent="-285750">
              <a:buFont typeface="Arial" charset="0"/>
              <a:buChar char="•"/>
            </a:pPr>
            <a:r>
              <a:rPr lang="en-US" sz="1600" dirty="0" smtClean="0"/>
              <a:t>If you inadvertently receive PHI that is not required for your job, report it immediately to your supervisor or HIPAA Compliance Officer </a:t>
            </a:r>
            <a:r>
              <a:rPr lang="mr-IN" sz="1600" dirty="0" smtClean="0"/>
              <a:t>–</a:t>
            </a:r>
            <a:r>
              <a:rPr lang="en-US" sz="1600" dirty="0" smtClean="0"/>
              <a:t> this should be treated as a Privacy Breach </a:t>
            </a:r>
            <a:endParaRPr lang="en-US" sz="1600" dirty="0"/>
          </a:p>
        </p:txBody>
      </p:sp>
    </p:spTree>
    <p:extLst>
      <p:ext uri="{BB962C8B-B14F-4D97-AF65-F5344CB8AC3E}">
        <p14:creationId xmlns:p14="http://schemas.microsoft.com/office/powerpoint/2010/main" val="1221665245"/>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3" y="113822"/>
            <a:ext cx="8645527" cy="1006160"/>
          </a:xfrm>
          <a:solidFill>
            <a:srgbClr val="793391"/>
          </a:solidFill>
        </p:spPr>
        <p:txBody>
          <a:bodyPr/>
          <a:lstStyle/>
          <a:p>
            <a:r>
              <a:rPr lang="en-US" dirty="0" smtClean="0">
                <a:solidFill>
                  <a:schemeClr val="bg1"/>
                </a:solidFill>
              </a:rPr>
              <a:t>Disclosures</a:t>
            </a:r>
            <a:endParaRPr lang="en-US" dirty="0">
              <a:solidFill>
                <a:schemeClr val="bg1"/>
              </a:solidFill>
            </a:endParaRPr>
          </a:p>
        </p:txBody>
      </p:sp>
      <p:cxnSp>
        <p:nvCxnSpPr>
          <p:cNvPr id="7" name="Straight Connector 6"/>
          <p:cNvCxnSpPr/>
          <p:nvPr/>
        </p:nvCxnSpPr>
        <p:spPr>
          <a:xfrm>
            <a:off x="0" y="6096000"/>
            <a:ext cx="9144000" cy="0"/>
          </a:xfrm>
          <a:prstGeom prst="line">
            <a:avLst/>
          </a:prstGeom>
          <a:ln>
            <a:solidFill>
              <a:srgbClr val="79339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0" y="6019800"/>
            <a:ext cx="9144000" cy="0"/>
          </a:xfrm>
          <a:prstGeom prst="line">
            <a:avLst/>
          </a:prstGeom>
          <a:ln>
            <a:solidFill>
              <a:srgbClr val="4EC1DA"/>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
          </p:nvPr>
        </p:nvSpPr>
        <p:spPr>
          <a:xfrm>
            <a:off x="498474" y="1371600"/>
            <a:ext cx="7556313" cy="4144963"/>
          </a:xfrm>
        </p:spPr>
        <p:txBody>
          <a:bodyPr/>
          <a:lstStyle/>
          <a:p>
            <a:pPr marL="0" indent="0">
              <a:buNone/>
            </a:pPr>
            <a:r>
              <a:rPr lang="en-US" dirty="0" smtClean="0"/>
              <a:t>Incidental Disclosure: </a:t>
            </a:r>
          </a:p>
          <a:p>
            <a:pPr marL="0" indent="0">
              <a:buNone/>
            </a:pPr>
            <a:r>
              <a:rPr lang="en-US" dirty="0"/>
              <a:t>An incidental use or disclosure is a secondary use or disclosure that cannot reasonably be prevented, is limited in nature, and that occurs as a result of another use or disclosure that is permitted by the Rule. However, an incidental use or disclosure is not permitted if it is a by-product of an underlying use or disclosure which violates the Privacy Rule.</a:t>
            </a:r>
          </a:p>
          <a:p>
            <a:endParaRPr lang="en-US" dirty="0"/>
          </a:p>
        </p:txBody>
      </p:sp>
    </p:spTree>
    <p:extLst>
      <p:ext uri="{BB962C8B-B14F-4D97-AF65-F5344CB8AC3E}">
        <p14:creationId xmlns:p14="http://schemas.microsoft.com/office/powerpoint/2010/main" val="777908975"/>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3" y="113822"/>
            <a:ext cx="8645527" cy="1006160"/>
          </a:xfrm>
          <a:solidFill>
            <a:srgbClr val="793391"/>
          </a:solidFill>
        </p:spPr>
        <p:txBody>
          <a:bodyPr/>
          <a:lstStyle/>
          <a:p>
            <a:r>
              <a:rPr lang="en-US" dirty="0" smtClean="0">
                <a:solidFill>
                  <a:schemeClr val="bg1"/>
                </a:solidFill>
              </a:rPr>
              <a:t>Disclosures</a:t>
            </a:r>
            <a:endParaRPr lang="en-US" dirty="0">
              <a:solidFill>
                <a:schemeClr val="bg1"/>
              </a:solidFill>
            </a:endParaRPr>
          </a:p>
        </p:txBody>
      </p:sp>
      <p:cxnSp>
        <p:nvCxnSpPr>
          <p:cNvPr id="7" name="Straight Connector 6"/>
          <p:cNvCxnSpPr/>
          <p:nvPr/>
        </p:nvCxnSpPr>
        <p:spPr>
          <a:xfrm>
            <a:off x="0" y="6096000"/>
            <a:ext cx="9144000" cy="0"/>
          </a:xfrm>
          <a:prstGeom prst="line">
            <a:avLst/>
          </a:prstGeom>
          <a:ln>
            <a:solidFill>
              <a:srgbClr val="79339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0" y="6019800"/>
            <a:ext cx="9144000" cy="0"/>
          </a:xfrm>
          <a:prstGeom prst="line">
            <a:avLst/>
          </a:prstGeom>
          <a:ln>
            <a:solidFill>
              <a:srgbClr val="4EC1DA"/>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
          </p:nvPr>
        </p:nvSpPr>
        <p:spPr>
          <a:xfrm>
            <a:off x="498474" y="1196180"/>
            <a:ext cx="7556313" cy="4899819"/>
          </a:xfrm>
        </p:spPr>
        <p:txBody>
          <a:bodyPr>
            <a:normAutofit fontScale="77500" lnSpcReduction="20000"/>
          </a:bodyPr>
          <a:lstStyle/>
          <a:p>
            <a:pPr marL="0" indent="0">
              <a:buNone/>
            </a:pPr>
            <a:r>
              <a:rPr lang="en-US" dirty="0" smtClean="0"/>
              <a:t>Healthcare Operations Disclosures: </a:t>
            </a:r>
          </a:p>
          <a:p>
            <a:r>
              <a:rPr lang="en-US" dirty="0" smtClean="0"/>
              <a:t>Conducting quality </a:t>
            </a:r>
            <a:r>
              <a:rPr lang="en-US" dirty="0"/>
              <a:t>assessment and improvement activities</a:t>
            </a:r>
          </a:p>
          <a:p>
            <a:r>
              <a:rPr lang="en-US" dirty="0"/>
              <a:t>Patient safety activities</a:t>
            </a:r>
          </a:p>
          <a:p>
            <a:r>
              <a:rPr lang="en-US" dirty="0"/>
              <a:t>Protocol development</a:t>
            </a:r>
          </a:p>
          <a:p>
            <a:r>
              <a:rPr lang="en-US" dirty="0"/>
              <a:t>Case management</a:t>
            </a:r>
          </a:p>
          <a:p>
            <a:r>
              <a:rPr lang="en-US" dirty="0"/>
              <a:t>Reviewing the competence or qualifications of healthcare professionals</a:t>
            </a:r>
          </a:p>
          <a:p>
            <a:r>
              <a:rPr lang="en-US" dirty="0"/>
              <a:t>Training programs</a:t>
            </a:r>
          </a:p>
          <a:p>
            <a:r>
              <a:rPr lang="en-US" dirty="0"/>
              <a:t>Accreditation, certification, licensing, or credentialing activities</a:t>
            </a:r>
          </a:p>
          <a:p>
            <a:r>
              <a:rPr lang="en-US" dirty="0"/>
              <a:t>Fraud and abuse detection and compliance programs</a:t>
            </a:r>
          </a:p>
          <a:p>
            <a:r>
              <a:rPr lang="en-US" dirty="0"/>
              <a:t>Conducting or arranging for medical review</a:t>
            </a:r>
          </a:p>
          <a:p>
            <a:r>
              <a:rPr lang="en-US" dirty="0"/>
              <a:t>Business planning and development</a:t>
            </a:r>
          </a:p>
          <a:p>
            <a:endParaRPr lang="en-US" dirty="0"/>
          </a:p>
        </p:txBody>
      </p:sp>
    </p:spTree>
    <p:extLst>
      <p:ext uri="{BB962C8B-B14F-4D97-AF65-F5344CB8AC3E}">
        <p14:creationId xmlns:p14="http://schemas.microsoft.com/office/powerpoint/2010/main" val="43569988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HIPAAtrek">
  <a:themeElements>
    <a:clrScheme name="Custom 1">
      <a:dk1>
        <a:sysClr val="windowText" lastClr="000000"/>
      </a:dk1>
      <a:lt1>
        <a:sysClr val="window" lastClr="FFFFFF"/>
      </a:lt1>
      <a:dk2>
        <a:srgbClr val="2B142D"/>
      </a:dk2>
      <a:lt2>
        <a:srgbClr val="680A39"/>
      </a:lt2>
      <a:accent1>
        <a:srgbClr val="500B2E"/>
      </a:accent1>
      <a:accent2>
        <a:srgbClr val="420222"/>
      </a:accent2>
      <a:accent3>
        <a:srgbClr val="065F64"/>
      </a:accent3>
      <a:accent4>
        <a:srgbClr val="999698"/>
      </a:accent4>
      <a:accent5>
        <a:srgbClr val="437C66"/>
      </a:accent5>
      <a:accent6>
        <a:srgbClr val="686E6B"/>
      </a:accent6>
      <a:hlink>
        <a:srgbClr val="4E8987"/>
      </a:hlink>
      <a:folHlink>
        <a:srgbClr val="9B0B4C"/>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6" id="{AB72CE2A-E48F-424B-AF2F-22D3AD09E3D0}" vid="{FA6F197F-311C-1449-BD57-041B311CE07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HIPAAtrek Master</Template>
  <TotalTime>2959</TotalTime>
  <Words>2028</Words>
  <Application>Microsoft Office PowerPoint</Application>
  <PresentationFormat>On-screen Show (4:3)</PresentationFormat>
  <Paragraphs>325</Paragraphs>
  <Slides>36</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36</vt:i4>
      </vt:variant>
    </vt:vector>
  </HeadingPairs>
  <TitlesOfParts>
    <vt:vector size="45" baseType="lpstr">
      <vt:lpstr>Adobe Hebrew</vt:lpstr>
      <vt:lpstr>Arial</vt:lpstr>
      <vt:lpstr>Bangla Sangam MN</vt:lpstr>
      <vt:lpstr>Calibri</vt:lpstr>
      <vt:lpstr>Chalkboard SE</vt:lpstr>
      <vt:lpstr>Rockwell</vt:lpstr>
      <vt:lpstr>Wingdings</vt:lpstr>
      <vt:lpstr>Wingdings 2</vt:lpstr>
      <vt:lpstr>HIPAAtrek</vt:lpstr>
      <vt:lpstr>HIPAA Compliance for the RHC</vt:lpstr>
      <vt:lpstr>What is HIPAA? </vt:lpstr>
      <vt:lpstr>Important Terms</vt:lpstr>
      <vt:lpstr>Protected Health Information (PHI)</vt:lpstr>
      <vt:lpstr>What Does HIPAA Want From Me?!</vt:lpstr>
      <vt:lpstr>Arming your Staff for Success</vt:lpstr>
      <vt:lpstr>What is Minimum Necessary Access</vt:lpstr>
      <vt:lpstr>Disclosures</vt:lpstr>
      <vt:lpstr>Disclosures</vt:lpstr>
      <vt:lpstr>PowerPoint Presentation</vt:lpstr>
      <vt:lpstr>What constitutes a breach…</vt:lpstr>
      <vt:lpstr>One third of all breaches are caused by third parties – not the healthcare entity </vt:lpstr>
      <vt:lpstr>PowerPoint Presentation</vt:lpstr>
      <vt:lpstr>What is a Business Associate</vt:lpstr>
      <vt:lpstr>What is a Business Associate</vt:lpstr>
      <vt:lpstr>PowerPoint Presentation</vt:lpstr>
      <vt:lpstr>PowerPoint Presentation</vt:lpstr>
      <vt:lpstr>How to Audit your Business Associates</vt:lpstr>
      <vt:lpstr>PowerPoint Presentation</vt:lpstr>
      <vt:lpstr>PowerPoint Presentation</vt:lpstr>
      <vt:lpstr>Availability</vt:lpstr>
      <vt:lpstr>Updates</vt:lpstr>
      <vt:lpstr>Privacy Rule</vt:lpstr>
      <vt:lpstr>Security Rule Requirements</vt:lpstr>
      <vt:lpstr>Breach Notification Rule</vt:lpstr>
      <vt:lpstr>Create An Auditable Trail of Compliance</vt:lpstr>
      <vt:lpstr>PowerPoint Presentation</vt:lpstr>
      <vt:lpstr>Beyond workforce member and client errors – data security remains lax </vt:lpstr>
      <vt:lpstr>Why are We Being Attacked</vt:lpstr>
      <vt:lpstr>PowerPoint Presentation</vt:lpstr>
      <vt:lpstr>PowerPoint Presentation</vt:lpstr>
      <vt:lpstr>PowerPoint Presentation</vt:lpstr>
      <vt:lpstr>PowerPoint Presentation</vt:lpstr>
      <vt:lpstr>HIPAA Compliance –  a changing environment</vt:lpstr>
      <vt:lpstr>Proactive vs Reactive Regulatory Environment</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HIPAA Compliance</dc:title>
  <dc:creator>Sarah Badahman</dc:creator>
  <cp:lastModifiedBy>Charles Owens</cp:lastModifiedBy>
  <cp:revision>71</cp:revision>
  <dcterms:created xsi:type="dcterms:W3CDTF">2016-09-07T22:58:05Z</dcterms:created>
  <dcterms:modified xsi:type="dcterms:W3CDTF">2017-12-05T15:23:13Z</dcterms:modified>
</cp:coreProperties>
</file>